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35"/>
  </p:notesMasterIdLst>
  <p:handoutMasterIdLst>
    <p:handoutMasterId r:id="rId36"/>
  </p:handoutMasterIdLst>
  <p:sldIdLst>
    <p:sldId id="256" r:id="rId5"/>
    <p:sldId id="268" r:id="rId6"/>
    <p:sldId id="259" r:id="rId7"/>
    <p:sldId id="277" r:id="rId8"/>
    <p:sldId id="263" r:id="rId9"/>
    <p:sldId id="279" r:id="rId10"/>
    <p:sldId id="295" r:id="rId11"/>
    <p:sldId id="278" r:id="rId12"/>
    <p:sldId id="301" r:id="rId13"/>
    <p:sldId id="280" r:id="rId14"/>
    <p:sldId id="297" r:id="rId15"/>
    <p:sldId id="296" r:id="rId16"/>
    <p:sldId id="281" r:id="rId17"/>
    <p:sldId id="284" r:id="rId18"/>
    <p:sldId id="283" r:id="rId19"/>
    <p:sldId id="298" r:id="rId20"/>
    <p:sldId id="300" r:id="rId21"/>
    <p:sldId id="285" r:id="rId22"/>
    <p:sldId id="286" r:id="rId23"/>
    <p:sldId id="287" r:id="rId24"/>
    <p:sldId id="292" r:id="rId25"/>
    <p:sldId id="288" r:id="rId26"/>
    <p:sldId id="289" r:id="rId27"/>
    <p:sldId id="290" r:id="rId28"/>
    <p:sldId id="291" r:id="rId29"/>
    <p:sldId id="302" r:id="rId30"/>
    <p:sldId id="299" r:id="rId31"/>
    <p:sldId id="293" r:id="rId32"/>
    <p:sldId id="294" r:id="rId33"/>
    <p:sldId id="26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597"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a:srgbClr val="014067"/>
    <a:srgbClr val="014E7D"/>
    <a:srgbClr val="013657"/>
    <a:srgbClr val="01456F"/>
    <a:srgbClr val="014B79"/>
    <a:srgbClr val="0937C9"/>
    <a:srgbClr val="002774"/>
    <a:srgbClr val="929A4A"/>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57A933-E5F8-4313-86A5-5D4A31B99F75}" v="35" dt="2020-09-23T20:05:28.4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8" autoAdjust="0"/>
    <p:restoredTop sz="94674" autoAdjust="0"/>
  </p:normalViewPr>
  <p:slideViewPr>
    <p:cSldViewPr snapToGrid="0" showGuides="1">
      <p:cViewPr varScale="1">
        <p:scale>
          <a:sx n="51" d="100"/>
          <a:sy n="51" d="100"/>
        </p:scale>
        <p:origin x="40" y="260"/>
      </p:cViewPr>
      <p:guideLst>
        <p:guide pos="3840"/>
        <p:guide pos="597"/>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BEDA40-91A9-49DC-B402-0EBE674AAE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CBB508-5589-42E7-A433-D119AC0FFB7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2BFC85-49E4-447A-A7E3-16153CB2FE2A}" type="datetimeFigureOut">
              <a:rPr lang="en-US" smtClean="0"/>
              <a:t>9/23/2020</a:t>
            </a:fld>
            <a:endParaRPr lang="en-US" dirty="0"/>
          </a:p>
        </p:txBody>
      </p:sp>
      <p:sp>
        <p:nvSpPr>
          <p:cNvPr id="4" name="Footer Placeholder 3">
            <a:extLst>
              <a:ext uri="{FF2B5EF4-FFF2-40B4-BE49-F238E27FC236}">
                <a16:creationId xmlns:a16="http://schemas.microsoft.com/office/drawing/2014/main" id="{E9232ABA-B33A-4B3B-8412-C1773FBF3D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AB1832E-3B48-42CB-80A7-CD8E48D52D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1072A3-100F-40A9-915F-8D2D9E6962D8}" type="slidenum">
              <a:rPr lang="en-US" smtClean="0"/>
              <a:t>‹#›</a:t>
            </a:fld>
            <a:endParaRPr lang="en-US" dirty="0"/>
          </a:p>
        </p:txBody>
      </p:sp>
    </p:spTree>
    <p:extLst>
      <p:ext uri="{BB962C8B-B14F-4D97-AF65-F5344CB8AC3E}">
        <p14:creationId xmlns:p14="http://schemas.microsoft.com/office/powerpoint/2010/main" val="513537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1B50E-4C60-4F9E-B773-52059170945B}" type="datetimeFigureOut">
              <a:rPr lang="en-US" noProof="0" smtClean="0"/>
              <a:t>9/23/2020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30CFA-805A-4FD3-B3A0-DAAA5993DA17}" type="slidenum">
              <a:rPr lang="en-US" noProof="0" smtClean="0"/>
              <a:t>‹#›</a:t>
            </a:fld>
            <a:endParaRPr lang="en-US" noProof="0" dirty="0"/>
          </a:p>
        </p:txBody>
      </p:sp>
    </p:spTree>
    <p:extLst>
      <p:ext uri="{BB962C8B-B14F-4D97-AF65-F5344CB8AC3E}">
        <p14:creationId xmlns:p14="http://schemas.microsoft.com/office/powerpoint/2010/main" val="79892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Picture Placeholder 24">
            <a:extLst>
              <a:ext uri="{FF2B5EF4-FFF2-40B4-BE49-F238E27FC236}">
                <a16:creationId xmlns:a16="http://schemas.microsoft.com/office/drawing/2014/main" id="{73B47EE6-EDE6-4881-B456-B37D9C1ADE3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50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537" userDrawn="1">
          <p15:clr>
            <a:srgbClr val="FBAE40"/>
          </p15:clr>
        </p15:guide>
        <p15:guide id="3" pos="138" userDrawn="1">
          <p15:clr>
            <a:srgbClr val="FBAE40"/>
          </p15:clr>
        </p15:guide>
        <p15:guide id="4" orient="horz" pos="4178" userDrawn="1">
          <p15:clr>
            <a:srgbClr val="FBAE40"/>
          </p15:clr>
        </p15:guide>
        <p15:guide id="5" orient="horz" pos="142" userDrawn="1">
          <p15:clr>
            <a:srgbClr val="FBAE40"/>
          </p15:clr>
        </p15:guide>
        <p15:guide id="6" pos="2457" userDrawn="1">
          <p15:clr>
            <a:srgbClr val="FBAE40"/>
          </p15:clr>
        </p15:guide>
        <p15:guide id="7" pos="43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tx1"/>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920470"/>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289179159"/>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guide id="3" pos="143">
          <p15:clr>
            <a:srgbClr val="FBAE40"/>
          </p15:clr>
        </p15:guide>
        <p15:guide id="4" orient="horz" pos="4170">
          <p15:clr>
            <a:srgbClr val="FBAE40"/>
          </p15:clr>
        </p15:guide>
        <p15:guide id="5" pos="7537">
          <p15:clr>
            <a:srgbClr val="FBAE40"/>
          </p15:clr>
        </p15:guide>
        <p15:guide id="6" orient="horz" pos="1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29" name="Content Placeholder 2">
            <a:extLst>
              <a:ext uri="{FF2B5EF4-FFF2-40B4-BE49-F238E27FC236}">
                <a16:creationId xmlns:a16="http://schemas.microsoft.com/office/drawing/2014/main" id="{1FAE0C34-9220-45F0-9FC2-9FE7C994E7BD}"/>
              </a:ext>
            </a:extLst>
          </p:cNvPr>
          <p:cNvSpPr>
            <a:spLocks noGrp="1"/>
          </p:cNvSpPr>
          <p:nvPr>
            <p:ph idx="1"/>
          </p:nvPr>
        </p:nvSpPr>
        <p:spPr>
          <a:xfrm>
            <a:off x="518678" y="1671924"/>
            <a:ext cx="10835122" cy="450503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0745963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4" name="Content Placeholder 2">
            <a:extLst>
              <a:ext uri="{FF2B5EF4-FFF2-40B4-BE49-F238E27FC236}">
                <a16:creationId xmlns:a16="http://schemas.microsoft.com/office/drawing/2014/main" id="{217F9213-0142-420B-A84D-C5627A0C81E4}"/>
              </a:ext>
            </a:extLst>
          </p:cNvPr>
          <p:cNvSpPr>
            <a:spLocks noGrp="1"/>
          </p:cNvSpPr>
          <p:nvPr>
            <p:ph sz="half" idx="1"/>
          </p:nvPr>
        </p:nvSpPr>
        <p:spPr>
          <a:xfrm>
            <a:off x="529687"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a:extLst>
              <a:ext uri="{FF2B5EF4-FFF2-40B4-BE49-F238E27FC236}">
                <a16:creationId xmlns:a16="http://schemas.microsoft.com/office/drawing/2014/main" id="{8014328B-D576-4B5C-A4AE-CF98318929FE}"/>
              </a:ext>
            </a:extLst>
          </p:cNvPr>
          <p:cNvSpPr>
            <a:spLocks noGrp="1"/>
          </p:cNvSpPr>
          <p:nvPr>
            <p:ph sz="half" idx="2"/>
          </p:nvPr>
        </p:nvSpPr>
        <p:spPr>
          <a:xfrm>
            <a:off x="6172200" y="1651044"/>
            <a:ext cx="5181600" cy="4525919"/>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8473770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8" name="Text Placeholder 2">
            <a:extLst>
              <a:ext uri="{FF2B5EF4-FFF2-40B4-BE49-F238E27FC236}">
                <a16:creationId xmlns:a16="http://schemas.microsoft.com/office/drawing/2014/main" id="{82BFF385-445D-4DBB-9773-F99669415884}"/>
              </a:ext>
            </a:extLst>
          </p:cNvPr>
          <p:cNvSpPr>
            <a:spLocks noGrp="1"/>
          </p:cNvSpPr>
          <p:nvPr>
            <p:ph type="body" idx="1"/>
          </p:nvPr>
        </p:nvSpPr>
        <p:spPr>
          <a:xfrm>
            <a:off x="518678" y="1681163"/>
            <a:ext cx="5382501" cy="823912"/>
          </a:xfrm>
          <a:prstGeom prst="rect">
            <a:avLst/>
          </a:prstGeom>
        </p:spPr>
        <p:txBody>
          <a:bodyPr anchor="b"/>
          <a:lstStyle>
            <a:lvl1pPr marL="0" indent="0">
              <a:buNone/>
              <a:defRPr lang="en-US" b="1" dirty="0">
                <a:solidFill>
                  <a:schemeClr val="bg1"/>
                </a:solidFill>
              </a:defRPr>
            </a:lvl1pPr>
          </a:lstStyle>
          <a:p>
            <a:pPr marL="228600" lvl="0" indent="-228600"/>
            <a:r>
              <a:rPr lang="en-US" noProof="0"/>
              <a:t>Click to edit Master text styles</a:t>
            </a:r>
          </a:p>
        </p:txBody>
      </p:sp>
      <p:sp>
        <p:nvSpPr>
          <p:cNvPr id="20" name="Text Placeholder 4">
            <a:extLst>
              <a:ext uri="{FF2B5EF4-FFF2-40B4-BE49-F238E27FC236}">
                <a16:creationId xmlns:a16="http://schemas.microsoft.com/office/drawing/2014/main" id="{311B1CFE-1B35-4B5C-B40A-DC5ADF211B5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1" name="Content Placeholder 5">
            <a:extLst>
              <a:ext uri="{FF2B5EF4-FFF2-40B4-BE49-F238E27FC236}">
                <a16:creationId xmlns:a16="http://schemas.microsoft.com/office/drawing/2014/main" id="{1CE840E8-D596-479D-AE97-E88F42DC1B13}"/>
              </a:ext>
            </a:extLst>
          </p:cNvPr>
          <p:cNvSpPr>
            <a:spLocks noGrp="1"/>
          </p:cNvSpPr>
          <p:nvPr>
            <p:ph sz="quarter" idx="4"/>
          </p:nvPr>
        </p:nvSpPr>
        <p:spPr>
          <a:xfrm>
            <a:off x="6172200" y="2505075"/>
            <a:ext cx="5183188"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Content Placeholder 3">
            <a:extLst>
              <a:ext uri="{FF2B5EF4-FFF2-40B4-BE49-F238E27FC236}">
                <a16:creationId xmlns:a16="http://schemas.microsoft.com/office/drawing/2014/main" id="{B9A68D25-B19E-4E84-B65D-596EE8382DAD}"/>
              </a:ext>
            </a:extLst>
          </p:cNvPr>
          <p:cNvSpPr>
            <a:spLocks noGrp="1"/>
          </p:cNvSpPr>
          <p:nvPr>
            <p:ph sz="half" idx="2"/>
          </p:nvPr>
        </p:nvSpPr>
        <p:spPr>
          <a:xfrm>
            <a:off x="518678" y="2505075"/>
            <a:ext cx="5391749" cy="3684588"/>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8606950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4" name="Content Placeholder 2">
            <a:extLst>
              <a:ext uri="{FF2B5EF4-FFF2-40B4-BE49-F238E27FC236}">
                <a16:creationId xmlns:a16="http://schemas.microsoft.com/office/drawing/2014/main" id="{C9A1E80C-1A76-4D3E-92A1-846866867DE1}"/>
              </a:ext>
            </a:extLst>
          </p:cNvPr>
          <p:cNvSpPr>
            <a:spLocks noGrp="1"/>
          </p:cNvSpPr>
          <p:nvPr>
            <p:ph idx="1"/>
          </p:nvPr>
        </p:nvSpPr>
        <p:spPr>
          <a:xfrm>
            <a:off x="6161316" y="2290713"/>
            <a:ext cx="5803672" cy="4341862"/>
          </a:xfrm>
          <a:prstGeom prst="rect">
            <a:avLst/>
          </a:prstGeo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00659753"/>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1099AB-ABB9-4706-9E38-357EC2AB403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12" name="Picture Placeholder 2">
            <a:extLst>
              <a:ext uri="{FF2B5EF4-FFF2-40B4-BE49-F238E27FC236}">
                <a16:creationId xmlns:a16="http://schemas.microsoft.com/office/drawing/2014/main" id="{22728E0A-430E-4C6A-BF56-06FA8510F29F}"/>
              </a:ext>
            </a:extLst>
          </p:cNvPr>
          <p:cNvSpPr>
            <a:spLocks noGrp="1"/>
          </p:cNvSpPr>
          <p:nvPr>
            <p:ph type="pic" idx="1"/>
          </p:nvPr>
        </p:nvSpPr>
        <p:spPr>
          <a:xfrm>
            <a:off x="6249970" y="2271860"/>
            <a:ext cx="5715017" cy="43607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390840366"/>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A5C384-78D0-4088-9411-AB6790574770}"/>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TextBox 17">
            <a:extLst>
              <a:ext uri="{FF2B5EF4-FFF2-40B4-BE49-F238E27FC236}">
                <a16:creationId xmlns:a16="http://schemas.microsoft.com/office/drawing/2014/main" id="{CC52C5C1-EC33-44C1-9D54-A1058BBF1812}"/>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8A0030CD-8C9E-4AA5-8C5D-F9B2EDB7E17A}"/>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872EE65E-EE50-4A3E-861E-1D6C241CB8EA}"/>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76AD1EF-E06C-4D3C-9693-26844D01C83C}"/>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Parallelogram 28">
              <a:extLst>
                <a:ext uri="{FF2B5EF4-FFF2-40B4-BE49-F238E27FC236}">
                  <a16:creationId xmlns:a16="http://schemas.microsoft.com/office/drawing/2014/main" id="{57D44C42-44C0-420A-A125-9B1A979D4F56}"/>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Parallelogram 29">
            <a:extLst>
              <a:ext uri="{FF2B5EF4-FFF2-40B4-BE49-F238E27FC236}">
                <a16:creationId xmlns:a16="http://schemas.microsoft.com/office/drawing/2014/main" id="{406089BB-36DC-4E23-B215-527A8A18FCF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578C43A6-50C6-704E-BADC-6D83BADE731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ED91439B-965F-3548-AF77-89501B24F600}"/>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19906843"/>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65841909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5BB0367-1AFD-4191-AB6F-E9815D136F63}"/>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
        <p:nvSpPr>
          <p:cNvPr id="4" name="Title 3">
            <a:extLst>
              <a:ext uri="{FF2B5EF4-FFF2-40B4-BE49-F238E27FC236}">
                <a16:creationId xmlns:a16="http://schemas.microsoft.com/office/drawing/2014/main" id="{64D604A2-C574-42DB-B0C4-99715CAA10A7}"/>
              </a:ext>
            </a:extLst>
          </p:cNvPr>
          <p:cNvSpPr>
            <a:spLocks noGrp="1"/>
          </p:cNvSpPr>
          <p:nvPr>
            <p:ph type="title"/>
          </p:nvPr>
        </p:nvSpPr>
        <p:spPr>
          <a:xfrm>
            <a:off x="518678" y="209029"/>
            <a:ext cx="8330184" cy="1147968"/>
          </a:xfrm>
        </p:spPr>
        <p:txBody>
          <a:bodyPr/>
          <a:lstStyle>
            <a:lvl1pPr>
              <a:defRPr>
                <a:solidFill>
                  <a:schemeClr val="bg1"/>
                </a:solidFill>
              </a:defRPr>
            </a:lvl1pPr>
          </a:lstStyle>
          <a:p>
            <a:r>
              <a:rPr lang="en-US" noProof="0"/>
              <a:t>Click to edit Master title style</a:t>
            </a:r>
          </a:p>
        </p:txBody>
      </p:sp>
      <p:sp>
        <p:nvSpPr>
          <p:cNvPr id="6" name="Text Placeholder 5">
            <a:extLst>
              <a:ext uri="{FF2B5EF4-FFF2-40B4-BE49-F238E27FC236}">
                <a16:creationId xmlns:a16="http://schemas.microsoft.com/office/drawing/2014/main" id="{C0A2D954-332B-47D0-BE9F-0F2BDE7795D8}"/>
              </a:ext>
            </a:extLst>
          </p:cNvPr>
          <p:cNvSpPr>
            <a:spLocks noGrp="1"/>
          </p:cNvSpPr>
          <p:nvPr>
            <p:ph type="body" sz="quarter" idx="12"/>
          </p:nvPr>
        </p:nvSpPr>
        <p:spPr>
          <a:xfrm>
            <a:off x="1526131" y="1979613"/>
            <a:ext cx="9139738" cy="2898775"/>
          </a:xfrm>
          <a:prstGeom prst="rect">
            <a:avLst/>
          </a:prstGeom>
        </p:spPr>
        <p:txBody>
          <a:bodyPr anchor="ctr"/>
          <a:lstStyle>
            <a:lvl1pPr marL="0" indent="0" algn="ctr">
              <a:buNone/>
              <a:defRPr sz="6000">
                <a:solidFill>
                  <a:schemeClr val="bg1"/>
                </a:solidFill>
              </a:defRPr>
            </a:lvl1pPr>
            <a:lvl2pPr marL="457200" indent="0">
              <a:buNone/>
              <a:defRPr/>
            </a:lvl2pPr>
          </a:lstStyle>
          <a:p>
            <a:pPr lvl="0"/>
            <a:r>
              <a:rPr lang="en-US" noProof="0"/>
              <a:t>Click to edit Master text styles</a:t>
            </a:r>
          </a:p>
        </p:txBody>
      </p:sp>
    </p:spTree>
    <p:extLst>
      <p:ext uri="{BB962C8B-B14F-4D97-AF65-F5344CB8AC3E}">
        <p14:creationId xmlns:p14="http://schemas.microsoft.com/office/powerpoint/2010/main" val="66534080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B31A5E-1244-4689-B513-C78E3C4E53B2}"/>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95572AA9-EFAE-4771-B1EE-47E36117377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bg2"/>
                </a:solidFill>
              </a:defRPr>
            </a:lvl1pPr>
          </a:lstStyle>
          <a:p>
            <a:r>
              <a:rPr lang="en-US" noProof="0"/>
              <a:t>Click icon to add picture</a:t>
            </a:r>
            <a:endParaRPr lang="en-US" noProof="0" dirty="0"/>
          </a:p>
        </p:txBody>
      </p: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23998309"/>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guide id="3" pos="143" userDrawn="1">
          <p15:clr>
            <a:srgbClr val="FBAE40"/>
          </p15:clr>
        </p15:guide>
        <p15:guide id="4" orient="horz" pos="4170" userDrawn="1">
          <p15:clr>
            <a:srgbClr val="FBAE40"/>
          </p15:clr>
        </p15:guide>
        <p15:guide id="5" pos="7537" userDrawn="1">
          <p15:clr>
            <a:srgbClr val="FBAE40"/>
          </p15:clr>
        </p15:guide>
        <p15:guide id="6" orient="horz" pos="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B3FE-9015-40FD-A870-D81B5A86A5D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58918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01">
    <p:spTree>
      <p:nvGrpSpPr>
        <p:cNvPr id="1" name=""/>
        <p:cNvGrpSpPr/>
        <p:nvPr/>
      </p:nvGrpSpPr>
      <p:grpSpPr>
        <a:xfrm>
          <a:off x="0" y="0"/>
          <a:ext cx="0" cy="0"/>
          <a:chOff x="0" y="0"/>
          <a:chExt cx="0" cy="0"/>
        </a:xfrm>
      </p:grpSpPr>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Right Triangle 23">
            <a:extLst>
              <a:ext uri="{FF2B5EF4-FFF2-40B4-BE49-F238E27FC236}">
                <a16:creationId xmlns:a16="http://schemas.microsoft.com/office/drawing/2014/main" id="{BD6ACE60-499D-41AB-89C4-D537D7C3D22A}"/>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6375400" y="5047077"/>
            <a:ext cx="1524574" cy="1803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3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2" name="Title 1" title="Title ">
            <a:extLst>
              <a:ext uri="{FF2B5EF4-FFF2-40B4-BE49-F238E27FC236}">
                <a16:creationId xmlns:a16="http://schemas.microsoft.com/office/drawing/2014/main" id="{20237B57-91C6-4F8B-8AA0-18FA50B0FD1D}"/>
              </a:ext>
            </a:extLst>
          </p:cNvPr>
          <p:cNvSpPr>
            <a:spLocks noGrp="1"/>
          </p:cNvSpPr>
          <p:nvPr userDrawn="1">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15" name="Picture Placeholder 14">
            <a:extLst>
              <a:ext uri="{FF2B5EF4-FFF2-40B4-BE49-F238E27FC236}">
                <a16:creationId xmlns:a16="http://schemas.microsoft.com/office/drawing/2014/main" id="{FE1FADFB-0A3D-40F7-9B40-368DECD971E1}"/>
              </a:ext>
            </a:extLst>
          </p:cNvPr>
          <p:cNvSpPr>
            <a:spLocks noGrp="1"/>
          </p:cNvSpPr>
          <p:nvPr>
            <p:ph type="pic" sz="quarter" idx="10"/>
          </p:nvPr>
        </p:nvSpPr>
        <p:spPr>
          <a:xfrm>
            <a:off x="6604000" y="0"/>
            <a:ext cx="5588000" cy="687224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solidFill>
            <a:schemeClr val="bg1">
              <a:lumMod val="85000"/>
            </a:schemeClr>
          </a:solidFill>
        </p:spPr>
        <p:txBody>
          <a:bodyPr wrap="square" anchor="ctr">
            <a:noAutofit/>
          </a:bodyPr>
          <a:lstStyle>
            <a:lvl1pPr marL="0" indent="0" algn="ctr">
              <a:buNone/>
              <a:defRPr>
                <a:solidFill>
                  <a:schemeClr val="bg1"/>
                </a:solidFill>
              </a:defRPr>
            </a:lvl1pPr>
          </a:lstStyle>
          <a:p>
            <a:r>
              <a:rPr lang="en-US" noProof="0"/>
              <a:t>Click icon to add picture</a:t>
            </a:r>
            <a:endParaRPr lang="en-US" noProof="0" dirty="0"/>
          </a:p>
        </p:txBody>
      </p:sp>
      <p:sp>
        <p:nvSpPr>
          <p:cNvPr id="4" name="Footer Placeholder 3">
            <a:extLst>
              <a:ext uri="{FF2B5EF4-FFF2-40B4-BE49-F238E27FC236}">
                <a16:creationId xmlns:a16="http://schemas.microsoft.com/office/drawing/2014/main" id="{5ADB14A5-A767-774C-85B8-68EF914689F6}"/>
              </a:ext>
            </a:extLst>
          </p:cNvPr>
          <p:cNvSpPr>
            <a:spLocks noGrp="1"/>
          </p:cNvSpPr>
          <p:nvPr>
            <p:ph type="ftr" sz="quarter" idx="14"/>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D4B9B51B-EAA9-4B4D-A4F6-470CD95DAA79}"/>
              </a:ext>
            </a:extLst>
          </p:cNvPr>
          <p:cNvSpPr>
            <a:spLocks noGrp="1"/>
          </p:cNvSpPr>
          <p:nvPr>
            <p:ph type="sldNum" sz="quarter" idx="15"/>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4223058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02">
    <p:spTree>
      <p:nvGrpSpPr>
        <p:cNvPr id="1" name=""/>
        <p:cNvGrpSpPr/>
        <p:nvPr/>
      </p:nvGrpSpPr>
      <p:grpSpPr>
        <a:xfrm>
          <a:off x="0" y="0"/>
          <a:ext cx="0" cy="0"/>
          <a:chOff x="0" y="0"/>
          <a:chExt cx="0" cy="0"/>
        </a:xfrm>
      </p:grpSpPr>
      <p:sp>
        <p:nvSpPr>
          <p:cNvPr id="35" name="Right Triangle 34">
            <a:extLst>
              <a:ext uri="{FF2B5EF4-FFF2-40B4-BE49-F238E27FC236}">
                <a16:creationId xmlns:a16="http://schemas.microsoft.com/office/drawing/2014/main" id="{805F1696-7D6B-4055-94C3-E4C179F63596}"/>
              </a:ext>
            </a:extLst>
          </p:cNvPr>
          <p:cNvSpPr/>
          <p:nvPr userDrawn="1"/>
        </p:nvSpPr>
        <p:spPr>
          <a:xfrm flipH="1" flipV="1">
            <a:off x="1839686" y="-6"/>
            <a:ext cx="10352314" cy="5638806"/>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17">
            <a:extLst>
              <a:ext uri="{FF2B5EF4-FFF2-40B4-BE49-F238E27FC236}">
                <a16:creationId xmlns:a16="http://schemas.microsoft.com/office/drawing/2014/main" id="{8B9EC3A9-7039-403A-9414-429521308AE7}"/>
              </a:ext>
            </a:extLst>
          </p:cNvPr>
          <p:cNvSpPr>
            <a:spLocks noGrp="1"/>
          </p:cNvSpPr>
          <p:nvPr>
            <p:ph type="pic" sz="quarter" idx="14"/>
          </p:nvPr>
        </p:nvSpPr>
        <p:spPr>
          <a:xfrm>
            <a:off x="6170177" y="1435100"/>
            <a:ext cx="6021821" cy="5422900"/>
          </a:xfrm>
          <a:custGeom>
            <a:avLst/>
            <a:gdLst>
              <a:gd name="connsiteX0" fmla="*/ 6021821 w 6021821"/>
              <a:gd name="connsiteY0" fmla="*/ 0 h 5422900"/>
              <a:gd name="connsiteX1" fmla="*/ 6021821 w 6021821"/>
              <a:gd name="connsiteY1" fmla="*/ 5422900 h 5422900"/>
              <a:gd name="connsiteX2" fmla="*/ 0 w 6021821"/>
              <a:gd name="connsiteY2" fmla="*/ 5422900 h 5422900"/>
            </a:gdLst>
            <a:ahLst/>
            <a:cxnLst>
              <a:cxn ang="0">
                <a:pos x="connsiteX0" y="connsiteY0"/>
              </a:cxn>
              <a:cxn ang="0">
                <a:pos x="connsiteX1" y="connsiteY1"/>
              </a:cxn>
              <a:cxn ang="0">
                <a:pos x="connsiteX2" y="connsiteY2"/>
              </a:cxn>
            </a:cxnLst>
            <a:rect l="l" t="t" r="r" b="b"/>
            <a:pathLst>
              <a:path w="6021821" h="5422900">
                <a:moveTo>
                  <a:pt x="6021821" y="0"/>
                </a:moveTo>
                <a:lnTo>
                  <a:pt x="6021821" y="5422900"/>
                </a:lnTo>
                <a:lnTo>
                  <a:pt x="0" y="5422900"/>
                </a:lnTo>
                <a:close/>
              </a:path>
            </a:pathLst>
          </a:custGeom>
          <a:solidFill>
            <a:schemeClr val="bg1">
              <a:lumMod val="85000"/>
            </a:schemeClr>
          </a:solidFill>
        </p:spPr>
        <p:txBody>
          <a:bodyPr wrap="square" rIns="457200" anchor="ctr">
            <a:noAutofit/>
          </a:bodyPr>
          <a:lstStyle>
            <a:lvl1pPr marL="0" indent="0" algn="r">
              <a:buNone/>
              <a:defRPr>
                <a:solidFill>
                  <a:schemeClr val="tx1"/>
                </a:solidFill>
              </a:defRPr>
            </a:lvl1pPr>
          </a:lstStyle>
          <a:p>
            <a:r>
              <a:rPr lang="en-US" noProof="0"/>
              <a:t>Click icon to add picture</a:t>
            </a:r>
            <a:endParaRPr lang="en-US" noProof="0" dirty="0"/>
          </a:p>
        </p:txBody>
      </p:sp>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29540"/>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10352314" y="1185452"/>
            <a:ext cx="1839685" cy="163394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496102"/>
            <a:ext cx="7342621" cy="608895"/>
          </a:xfrm>
          <a:prstGeom prst="rect">
            <a:avLst/>
          </a:prstGeom>
        </p:spPr>
        <p:txBody>
          <a:bodyPr/>
          <a:lstStyle>
            <a:lvl1pPr marL="0" indent="0">
              <a:buNone/>
              <a:defRPr sz="2000" spc="300">
                <a:solidFill>
                  <a:schemeClr val="bg2">
                    <a:lumMod val="50000"/>
                  </a:schemeClr>
                </a:solidFill>
              </a:defRPr>
            </a:lvl1pPr>
            <a:lvl2pPr marL="457200" indent="0">
              <a:buNone/>
              <a:defRPr/>
            </a:lvl2pPr>
          </a:lstStyle>
          <a:p>
            <a:pPr lvl="0"/>
            <a:r>
              <a:rPr lang="en-US" noProof="0"/>
              <a:t>CLICK TO SUBTITLE STYLE</a:t>
            </a:r>
          </a:p>
        </p:txBody>
      </p:sp>
      <p:sp>
        <p:nvSpPr>
          <p:cNvPr id="19" name="Title 1" title="Title ">
            <a:extLst>
              <a:ext uri="{FF2B5EF4-FFF2-40B4-BE49-F238E27FC236}">
                <a16:creationId xmlns:a16="http://schemas.microsoft.com/office/drawing/2014/main" id="{2DB9D671-9FC8-4306-96B7-D9D585694B83}"/>
              </a:ext>
            </a:extLst>
          </p:cNvPr>
          <p:cNvSpPr>
            <a:spLocks noGrp="1"/>
          </p:cNvSpPr>
          <p:nvPr>
            <p:ph type="title" hasCustomPrompt="1"/>
          </p:nvPr>
        </p:nvSpPr>
        <p:spPr>
          <a:xfrm>
            <a:off x="531378" y="1241109"/>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2" name="Footer Placeholder 1">
            <a:extLst>
              <a:ext uri="{FF2B5EF4-FFF2-40B4-BE49-F238E27FC236}">
                <a16:creationId xmlns:a16="http://schemas.microsoft.com/office/drawing/2014/main" id="{6E55A0B9-F639-8643-9C4D-B93B8EE21A79}"/>
              </a:ext>
            </a:extLst>
          </p:cNvPr>
          <p:cNvSpPr>
            <a:spLocks noGrp="1"/>
          </p:cNvSpPr>
          <p:nvPr>
            <p:ph type="ftr" sz="quarter" idx="15"/>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D0C29282-8AC7-494D-9A8E-A26C7F69948F}"/>
              </a:ext>
            </a:extLst>
          </p:cNvPr>
          <p:cNvSpPr>
            <a:spLocks noGrp="1"/>
          </p:cNvSpPr>
          <p:nvPr>
            <p:ph type="sldNum" sz="quarter" idx="16"/>
          </p:nvPr>
        </p:nvSpPr>
        <p:spPr/>
        <p:txBody>
          <a:bodyPr/>
          <a:lstStyle/>
          <a:p>
            <a:fld id="{8699F50C-BE38-4BD0-BA84-9B090E1F2B9B}" type="slidenum">
              <a:rPr lang="en-US" noProof="0" smtClean="0"/>
              <a:t>‹#›</a:t>
            </a:fld>
            <a:endParaRPr lang="en-US" noProof="0" dirty="0"/>
          </a:p>
        </p:txBody>
      </p:sp>
      <p:sp>
        <p:nvSpPr>
          <p:cNvPr id="15" name="TextBox 14">
            <a:extLst>
              <a:ext uri="{FF2B5EF4-FFF2-40B4-BE49-F238E27FC236}">
                <a16:creationId xmlns:a16="http://schemas.microsoft.com/office/drawing/2014/main" id="{5E24A5A7-66A2-7F43-9A7A-5E13F74F8C0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Tree>
    <p:extLst>
      <p:ext uri="{BB962C8B-B14F-4D97-AF65-F5344CB8AC3E}">
        <p14:creationId xmlns:p14="http://schemas.microsoft.com/office/powerpoint/2010/main" val="428311092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ion with Subtitl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111EB29-9262-4594-8717-356AB3816AA6}"/>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7" name="Text Placeholder 2">
            <a:extLst>
              <a:ext uri="{FF2B5EF4-FFF2-40B4-BE49-F238E27FC236}">
                <a16:creationId xmlns:a16="http://schemas.microsoft.com/office/drawing/2014/main" id="{B2E19FBD-2379-4B3B-910D-F51E007CB63F}"/>
              </a:ext>
            </a:extLst>
          </p:cNvPr>
          <p:cNvSpPr>
            <a:spLocks noGrp="1"/>
          </p:cNvSpPr>
          <p:nvPr userDrawn="1">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18" name="Content Placeholder 3" title="Bullet Points">
            <a:extLst>
              <a:ext uri="{FF2B5EF4-FFF2-40B4-BE49-F238E27FC236}">
                <a16:creationId xmlns:a16="http://schemas.microsoft.com/office/drawing/2014/main" id="{8715E757-6584-4841-8154-C92E70E0CD6B}"/>
              </a:ext>
            </a:extLst>
          </p:cNvPr>
          <p:cNvSpPr>
            <a:spLocks noGrp="1"/>
          </p:cNvSpPr>
          <p:nvPr userDrawn="1">
            <p:ph sz="half" idx="13"/>
          </p:nvPr>
        </p:nvSpPr>
        <p:spPr>
          <a:xfrm>
            <a:off x="520698" y="2886076"/>
            <a:ext cx="547529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19" name="Text Placeholder 4">
            <a:extLst>
              <a:ext uri="{FF2B5EF4-FFF2-40B4-BE49-F238E27FC236}">
                <a16:creationId xmlns:a16="http://schemas.microsoft.com/office/drawing/2014/main" id="{47CDC5A2-8836-4ED3-8E78-18C24853D882}"/>
              </a:ext>
            </a:extLst>
          </p:cNvPr>
          <p:cNvSpPr>
            <a:spLocks noGrp="1"/>
          </p:cNvSpPr>
          <p:nvPr userDrawn="1">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20" name="Content Placeholder 5" title="Bullet Points">
            <a:extLst>
              <a:ext uri="{FF2B5EF4-FFF2-40B4-BE49-F238E27FC236}">
                <a16:creationId xmlns:a16="http://schemas.microsoft.com/office/drawing/2014/main" id="{D957FBD7-2C3C-4DD1-954F-DF1E007BE590}"/>
              </a:ext>
            </a:extLst>
          </p:cNvPr>
          <p:cNvSpPr>
            <a:spLocks noGrp="1"/>
          </p:cNvSpPr>
          <p:nvPr userDrawn="1">
            <p:ph sz="quarter" idx="15"/>
          </p:nvPr>
        </p:nvSpPr>
        <p:spPr>
          <a:xfrm>
            <a:off x="6186713" y="2886076"/>
            <a:ext cx="5475600" cy="3232149"/>
          </a:xfrm>
          <a:prstGeom prst="rect">
            <a:avLst/>
          </a:prstGeom>
        </p:spPr>
        <p:txBody>
          <a:bodyPr>
            <a:normAutofit/>
          </a:bodyPr>
          <a:lstStyle>
            <a:lvl1pPr>
              <a:defRPr lang="en-US" dirty="0">
                <a:solidFill>
                  <a:schemeClr val="bg1"/>
                </a:solidFill>
              </a:defRPr>
            </a:lvl1pPr>
            <a:lvl2pPr>
              <a:defRPr lang="en-US" dirty="0">
                <a:solidFill>
                  <a:schemeClr val="bg1"/>
                </a:solidFill>
              </a:defRPr>
            </a:lvl2pPr>
            <a:lvl3pPr>
              <a:defRPr lang="en-US" dirty="0">
                <a:solidFill>
                  <a:schemeClr val="bg1"/>
                </a:solidFill>
              </a:defRPr>
            </a:lvl3pPr>
            <a:lvl4pPr>
              <a:defRPr lang="en-US" dirty="0">
                <a:solidFill>
                  <a:schemeClr val="bg1"/>
                </a:solidFill>
              </a:defRPr>
            </a:lvl4pPr>
            <a:lvl5pPr>
              <a:defRPr lang="en-IN" dirty="0">
                <a:solidFill>
                  <a:schemeClr val="bg1"/>
                </a:solidFill>
              </a:defRPr>
            </a:lvl5pPr>
          </a:lstStyle>
          <a:p>
            <a:pPr lvl="0">
              <a:buClr>
                <a:schemeClr val="accent2"/>
              </a:buClr>
            </a:pPr>
            <a:r>
              <a:rPr lang="en-US" noProof="0"/>
              <a:t>Click to 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24" name="Text Placeholder 4" title="Subtitle">
            <a:extLst>
              <a:ext uri="{FF2B5EF4-FFF2-40B4-BE49-F238E27FC236}">
                <a16:creationId xmlns:a16="http://schemas.microsoft.com/office/drawing/2014/main" id="{77DB65FF-A89E-4562-8251-2BB63EFDD28E}"/>
              </a:ext>
            </a:extLst>
          </p:cNvPr>
          <p:cNvSpPr>
            <a:spLocks noGrp="1"/>
          </p:cNvSpPr>
          <p:nvPr userDrawn="1">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userDrawn="1">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Tree>
    <p:extLst>
      <p:ext uri="{BB962C8B-B14F-4D97-AF65-F5344CB8AC3E}">
        <p14:creationId xmlns:p14="http://schemas.microsoft.com/office/powerpoint/2010/main" val="3256540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FB39FF5-7AF5-4963-9346-2640496A3302}"/>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bg1"/>
                </a:solidFill>
                <a:latin typeface="+mn-lt"/>
                <a:cs typeface="CiscoSans ExtraLight"/>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220047707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9EF72CE-34D2-4581-98D2-89218BC1B4E4}"/>
              </a:ext>
            </a:extLst>
          </p:cNvPr>
          <p:cNvSpPr/>
          <p:nvPr userDrawn="1"/>
        </p:nvSpPr>
        <p:spPr>
          <a:xfrm>
            <a:off x="0" y="1"/>
            <a:ext cx="121920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TextBox 15">
            <a:extLst>
              <a:ext uri="{FF2B5EF4-FFF2-40B4-BE49-F238E27FC236}">
                <a16:creationId xmlns:a16="http://schemas.microsoft.com/office/drawing/2014/main" id="{B84020D1-D35E-497E-97F1-84A6EA9D048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bg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36C8A74F-FDDF-48E8-AC2B-A5BD59D7D6A3}"/>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2D5247F3-E6EB-4003-B1FD-F6200F0738E5}"/>
                </a:ext>
              </a:extLst>
            </p:cNvPr>
            <p:cNvSpPr/>
            <p:nvPr userDrawn="1"/>
          </p:nvSpPr>
          <p:spPr>
            <a:xfrm>
              <a:off x="0" y="-1"/>
              <a:ext cx="4639713" cy="3367271"/>
            </a:xfrm>
            <a:prstGeom prst="diagStripe">
              <a:avLst>
                <a:gd name="adj" fmla="val 512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9B7D995-9FB8-4461-8AAA-FA8B9A145B6B}"/>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Parallelogram 32">
              <a:extLst>
                <a:ext uri="{FF2B5EF4-FFF2-40B4-BE49-F238E27FC236}">
                  <a16:creationId xmlns:a16="http://schemas.microsoft.com/office/drawing/2014/main" id="{849B962F-68BC-4B89-B4D8-D862517534DF}"/>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8006416B-866C-47E5-8480-109B40F9EAA9}"/>
              </a:ext>
            </a:extLst>
          </p:cNvPr>
          <p:cNvSpPr/>
          <p:nvPr userDrawn="1"/>
        </p:nvSpPr>
        <p:spPr>
          <a:xfrm flipH="1">
            <a:off x="6679908" y="1"/>
            <a:ext cx="1447800" cy="639064"/>
          </a:xfrm>
          <a:prstGeom prst="parallelogram">
            <a:avLst>
              <a:gd name="adj" fmla="val 13561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7" name="Text Placeholder 4" title="Subtitle">
            <a:extLst>
              <a:ext uri="{FF2B5EF4-FFF2-40B4-BE49-F238E27FC236}">
                <a16:creationId xmlns:a16="http://schemas.microsoft.com/office/drawing/2014/main" id="{FE79FAE9-2A8C-46BA-8738-44CBCF7294A9}"/>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bg1"/>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5750A33E-CEFE-4D43-9554-513B01B1D3D9}"/>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A960C75-8FA7-5740-9388-2B5112B2C5B9}"/>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0F525D04-A814-7A4D-9732-11097EA76257}"/>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bg1"/>
                </a:solidFill>
              </a:defRPr>
            </a:lvl1pPr>
          </a:lstStyle>
          <a:p>
            <a:r>
              <a:rPr lang="en-US" noProof="0"/>
              <a:t>Click to Edit Master Title Style </a:t>
            </a:r>
          </a:p>
        </p:txBody>
      </p:sp>
      <p:sp>
        <p:nvSpPr>
          <p:cNvPr id="15" name="Table Placeholder 11" title="Table">
            <a:extLst>
              <a:ext uri="{FF2B5EF4-FFF2-40B4-BE49-F238E27FC236}">
                <a16:creationId xmlns:a16="http://schemas.microsoft.com/office/drawing/2014/main" id="{7CD3E31F-0AF8-4EB8-B6FA-BD95A2EDA63B}"/>
              </a:ext>
            </a:extLst>
          </p:cNvPr>
          <p:cNvSpPr>
            <a:spLocks noGrp="1"/>
          </p:cNvSpPr>
          <p:nvPr>
            <p:ph type="tbl" sz="quarter" idx="12"/>
          </p:nvPr>
        </p:nvSpPr>
        <p:spPr>
          <a:xfrm>
            <a:off x="531378" y="2664803"/>
            <a:ext cx="10993375" cy="3433180"/>
          </a:xfrm>
          <a:prstGeom prst="rect">
            <a:avLst/>
          </a:prstGeom>
        </p:spPr>
        <p:txBody>
          <a:bodyPr lIns="91420" tIns="45710" rIns="91420" bIns="45710">
            <a:noAutofit/>
          </a:bodyPr>
          <a:lstStyle>
            <a:lvl1pPr marL="0" indent="0" algn="ctr">
              <a:buNone/>
              <a:defRPr sz="2000" baseline="0">
                <a:solidFill>
                  <a:schemeClr val="bg1"/>
                </a:solidFill>
                <a:latin typeface="+mn-lt"/>
              </a:defRPr>
            </a:lvl1pPr>
          </a:lstStyle>
          <a:p>
            <a:pPr lvl="0"/>
            <a:r>
              <a:rPr lang="en-US" noProof="0"/>
              <a:t>Click icon to add table</a:t>
            </a:r>
            <a:endParaRPr lang="en-US" noProof="0" dirty="0"/>
          </a:p>
        </p:txBody>
      </p:sp>
    </p:spTree>
    <p:extLst>
      <p:ext uri="{BB962C8B-B14F-4D97-AF65-F5344CB8AC3E}">
        <p14:creationId xmlns:p14="http://schemas.microsoft.com/office/powerpoint/2010/main" val="341506091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CAFD81C-E6E5-4292-828B-BD147E6DEAB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Right Triangle 3">
            <a:extLst>
              <a:ext uri="{FF2B5EF4-FFF2-40B4-BE49-F238E27FC236}">
                <a16:creationId xmlns:a16="http://schemas.microsoft.com/office/drawing/2014/main" id="{79ED029D-F488-47E5-B064-0E35B31D23A5}"/>
              </a:ext>
            </a:extLst>
          </p:cNvPr>
          <p:cNvSpPr/>
          <p:nvPr userDrawn="1"/>
        </p:nvSpPr>
        <p:spPr>
          <a:xfrm flipV="1">
            <a:off x="0" y="-5"/>
            <a:ext cx="11747500" cy="629920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Picture Placeholder 31" title="Image">
            <a:extLst>
              <a:ext uri="{FF2B5EF4-FFF2-40B4-BE49-F238E27FC236}">
                <a16:creationId xmlns:a16="http://schemas.microsoft.com/office/drawing/2014/main" id="{D683190A-95C6-428D-AEE4-FC8350C3246D}"/>
              </a:ext>
            </a:extLst>
          </p:cNvPr>
          <p:cNvSpPr>
            <a:spLocks noGrp="1"/>
          </p:cNvSpPr>
          <p:nvPr>
            <p:ph type="pic" sz="quarter" idx="13" hasCustomPrompt="1"/>
          </p:nvPr>
        </p:nvSpPr>
        <p:spPr>
          <a:xfrm>
            <a:off x="359229" y="326570"/>
            <a:ext cx="11473542" cy="6204859"/>
          </a:xfrm>
          <a:prstGeom prst="rect">
            <a:avLst/>
          </a:prstGeom>
          <a:solidFill>
            <a:schemeClr val="bg1">
              <a:lumMod val="85000"/>
            </a:schemeClr>
          </a:solidFill>
        </p:spPr>
        <p:txBody>
          <a:bodyPr lIns="0" tIns="0" anchor="ctr"/>
          <a:lstStyle>
            <a:lvl1pPr marL="0" indent="0" algn="ctr">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cxnSp>
        <p:nvCxnSpPr>
          <p:cNvPr id="6" name="Straight Connector 5">
            <a:extLst>
              <a:ext uri="{FF2B5EF4-FFF2-40B4-BE49-F238E27FC236}">
                <a16:creationId xmlns:a16="http://schemas.microsoft.com/office/drawing/2014/main" id="{F78F4957-6DDE-40CE-9D33-00B1434FA085}"/>
              </a:ext>
            </a:extLst>
          </p:cNvPr>
          <p:cNvCxnSpPr>
            <a:cxnSpLocks/>
          </p:cNvCxnSpPr>
          <p:nvPr userDrawn="1"/>
        </p:nvCxnSpPr>
        <p:spPr>
          <a:xfrm flipV="1">
            <a:off x="0" y="5344886"/>
            <a:ext cx="2362200" cy="12409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itle 1" title="Title ">
            <a:extLst>
              <a:ext uri="{FF2B5EF4-FFF2-40B4-BE49-F238E27FC236}">
                <a16:creationId xmlns:a16="http://schemas.microsoft.com/office/drawing/2014/main" id="{D9A8085F-72C4-4DFB-813E-C5666B0CCF3A}"/>
              </a:ext>
            </a:extLst>
          </p:cNvPr>
          <p:cNvSpPr>
            <a:spLocks noGrp="1"/>
          </p:cNvSpPr>
          <p:nvPr>
            <p:ph type="title" hasCustomPrompt="1"/>
          </p:nvPr>
        </p:nvSpPr>
        <p:spPr>
          <a:xfrm>
            <a:off x="359229" y="558802"/>
            <a:ext cx="8333222" cy="939798"/>
          </a:xfrm>
          <a:prstGeom prst="rect">
            <a:avLst/>
          </a:prstGeom>
          <a:solidFill>
            <a:schemeClr val="bg1">
              <a:alpha val="90000"/>
            </a:schemeClr>
          </a:solidFill>
        </p:spPr>
        <p:txBody>
          <a:bodyPr lIns="288000" anchor="ctr">
            <a:normAutofit/>
          </a:bodyPr>
          <a:lstStyle>
            <a:lvl1pPr>
              <a:defRPr sz="3600" b="1">
                <a:solidFill>
                  <a:schemeClr val="tx1"/>
                </a:solidFill>
              </a:defRPr>
            </a:lvl1pPr>
          </a:lstStyle>
          <a:p>
            <a:r>
              <a:rPr lang="en-US" noProof="0"/>
              <a:t>Add Caption Here</a:t>
            </a:r>
          </a:p>
        </p:txBody>
      </p:sp>
    </p:spTree>
    <p:extLst>
      <p:ext uri="{BB962C8B-B14F-4D97-AF65-F5344CB8AC3E}">
        <p14:creationId xmlns:p14="http://schemas.microsoft.com/office/powerpoint/2010/main" val="42375767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0A6720D-B182-4290-BD91-1D1E4D930603}"/>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Text Placeholder 3">
            <a:extLst>
              <a:ext uri="{FF2B5EF4-FFF2-40B4-BE49-F238E27FC236}">
                <a16:creationId xmlns:a16="http://schemas.microsoft.com/office/drawing/2014/main" id="{A488AB73-8058-4FB5-9619-FCECCA9F3941}"/>
              </a:ext>
            </a:extLst>
          </p:cNvPr>
          <p:cNvSpPr>
            <a:spLocks noGrp="1"/>
          </p:cNvSpPr>
          <p:nvPr>
            <p:ph type="body" sz="quarter" idx="15" hasCustomPrompt="1"/>
          </p:nvPr>
        </p:nvSpPr>
        <p:spPr>
          <a:xfrm>
            <a:off x="6822929" y="3461163"/>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Name</a:t>
            </a:r>
          </a:p>
        </p:txBody>
      </p:sp>
      <p:sp>
        <p:nvSpPr>
          <p:cNvPr id="10" name="Text Placeholder 4">
            <a:extLst>
              <a:ext uri="{FF2B5EF4-FFF2-40B4-BE49-F238E27FC236}">
                <a16:creationId xmlns:a16="http://schemas.microsoft.com/office/drawing/2014/main" id="{359BE165-3EB5-4C11-8B53-6E98C0BC2E65}"/>
              </a:ext>
            </a:extLst>
          </p:cNvPr>
          <p:cNvSpPr>
            <a:spLocks noGrp="1"/>
          </p:cNvSpPr>
          <p:nvPr>
            <p:ph type="body" sz="quarter" idx="16" hasCustomPrompt="1"/>
          </p:nvPr>
        </p:nvSpPr>
        <p:spPr>
          <a:xfrm>
            <a:off x="6822929" y="3839451"/>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Phone Number</a:t>
            </a:r>
          </a:p>
        </p:txBody>
      </p:sp>
      <p:sp>
        <p:nvSpPr>
          <p:cNvPr id="11" name="Text Placeholder 5">
            <a:extLst>
              <a:ext uri="{FF2B5EF4-FFF2-40B4-BE49-F238E27FC236}">
                <a16:creationId xmlns:a16="http://schemas.microsoft.com/office/drawing/2014/main" id="{79D05293-35AD-495F-A7AE-942398090B15}"/>
              </a:ext>
            </a:extLst>
          </p:cNvPr>
          <p:cNvSpPr>
            <a:spLocks noGrp="1"/>
          </p:cNvSpPr>
          <p:nvPr>
            <p:ph type="body" sz="quarter" idx="17" hasCustomPrompt="1"/>
          </p:nvPr>
        </p:nvSpPr>
        <p:spPr>
          <a:xfrm>
            <a:off x="6822928" y="4216669"/>
            <a:ext cx="3445783" cy="289070"/>
          </a:xfrm>
          <a:prstGeom prst="rect">
            <a:avLst/>
          </a:prstGeom>
        </p:spPr>
        <p:txBody>
          <a:bodyPr/>
          <a:lstStyle>
            <a:lvl1pPr marL="0" indent="0">
              <a:buNone/>
              <a:defRPr sz="1800">
                <a:latin typeface="+mn-lt"/>
                <a:cs typeface="Calibri Light" panose="020F0302020204030204" pitchFamily="34" charset="0"/>
              </a:defRPr>
            </a:lvl1pPr>
          </a:lstStyle>
          <a:p>
            <a:r>
              <a:rPr lang="en-US" noProof="0"/>
              <a:t>Email </a:t>
            </a:r>
          </a:p>
        </p:txBody>
      </p:sp>
      <p:sp>
        <p:nvSpPr>
          <p:cNvPr id="13" name="Text Placeholder 21">
            <a:extLst>
              <a:ext uri="{FF2B5EF4-FFF2-40B4-BE49-F238E27FC236}">
                <a16:creationId xmlns:a16="http://schemas.microsoft.com/office/drawing/2014/main" id="{997A03F2-8D8A-4425-9F56-66DB33CE11A1}"/>
              </a:ext>
            </a:extLst>
          </p:cNvPr>
          <p:cNvSpPr>
            <a:spLocks noGrp="1"/>
          </p:cNvSpPr>
          <p:nvPr>
            <p:ph type="body" sz="quarter" idx="18" hasCustomPrompt="1"/>
          </p:nvPr>
        </p:nvSpPr>
        <p:spPr>
          <a:xfrm>
            <a:off x="6822929" y="4594957"/>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Company Website</a:t>
            </a:r>
          </a:p>
        </p:txBody>
      </p:sp>
      <p:sp>
        <p:nvSpPr>
          <p:cNvPr id="14" name="Shape 4157">
            <a:extLst>
              <a:ext uri="{FF2B5EF4-FFF2-40B4-BE49-F238E27FC236}">
                <a16:creationId xmlns:a16="http://schemas.microsoft.com/office/drawing/2014/main" id="{A30A8F28-98F4-425F-A750-78192A157DF4}"/>
              </a:ext>
            </a:extLst>
          </p:cNvPr>
          <p:cNvSpPr/>
          <p:nvPr userDrawn="1"/>
        </p:nvSpPr>
        <p:spPr>
          <a:xfrm>
            <a:off x="6458938" y="3505247"/>
            <a:ext cx="258875" cy="25887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5" name="Shape 4186">
            <a:extLst>
              <a:ext uri="{FF2B5EF4-FFF2-40B4-BE49-F238E27FC236}">
                <a16:creationId xmlns:a16="http://schemas.microsoft.com/office/drawing/2014/main" id="{2F84D399-8148-4E86-A1E4-BE7D1D81383A}"/>
              </a:ext>
            </a:extLst>
          </p:cNvPr>
          <p:cNvSpPr/>
          <p:nvPr userDrawn="1"/>
        </p:nvSpPr>
        <p:spPr>
          <a:xfrm>
            <a:off x="6507622" y="3897986"/>
            <a:ext cx="161507" cy="29609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9" name="Shape 4379">
            <a:extLst>
              <a:ext uri="{FF2B5EF4-FFF2-40B4-BE49-F238E27FC236}">
                <a16:creationId xmlns:a16="http://schemas.microsoft.com/office/drawing/2014/main" id="{E4408FF8-E342-42F8-BBE9-1220822B5E99}"/>
              </a:ext>
            </a:extLst>
          </p:cNvPr>
          <p:cNvSpPr/>
          <p:nvPr userDrawn="1"/>
        </p:nvSpPr>
        <p:spPr>
          <a:xfrm>
            <a:off x="6458938" y="4327945"/>
            <a:ext cx="258875" cy="1882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0" name="Shape 4487">
            <a:extLst>
              <a:ext uri="{FF2B5EF4-FFF2-40B4-BE49-F238E27FC236}">
                <a16:creationId xmlns:a16="http://schemas.microsoft.com/office/drawing/2014/main" id="{11D27456-C005-4109-9E74-0B692200A0B3}"/>
              </a:ext>
            </a:extLst>
          </p:cNvPr>
          <p:cNvSpPr/>
          <p:nvPr userDrawn="1"/>
        </p:nvSpPr>
        <p:spPr>
          <a:xfrm>
            <a:off x="6471716" y="4650082"/>
            <a:ext cx="233318" cy="23331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1" name="Right Triangle 20">
            <a:extLst>
              <a:ext uri="{FF2B5EF4-FFF2-40B4-BE49-F238E27FC236}">
                <a16:creationId xmlns:a16="http://schemas.microsoft.com/office/drawing/2014/main" id="{FDDD2B84-3CB9-4567-8C91-C538E8A1C89F}"/>
              </a:ext>
            </a:extLst>
          </p:cNvPr>
          <p:cNvSpPr/>
          <p:nvPr userDrawn="1"/>
        </p:nvSpPr>
        <p:spPr>
          <a:xfrm flipV="1">
            <a:off x="0" y="-6"/>
            <a:ext cx="10625328" cy="540411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34EF3020-1476-41B1-9FE7-B476A25C53D3}"/>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1B64EC3-B232-415D-8E27-EB3E24D13922}"/>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61CE2F-F199-4242-AC6C-692676B81FF1}"/>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Picture Placeholder 24">
            <a:extLst>
              <a:ext uri="{FF2B5EF4-FFF2-40B4-BE49-F238E27FC236}">
                <a16:creationId xmlns:a16="http://schemas.microsoft.com/office/drawing/2014/main" id="{89C0506D-0CA6-4583-9D04-24E7F4D16AD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oAutofit/>
          </a:bodyPr>
          <a:lstStyle>
            <a:lvl1pPr marL="0" indent="0">
              <a:buNone/>
              <a:defRPr>
                <a:solidFill>
                  <a:schemeClr val="bg1"/>
                </a:solidFill>
              </a:defRPr>
            </a:lvl1pPr>
          </a:lstStyle>
          <a:p>
            <a:r>
              <a:rPr lang="en-US" noProof="0"/>
              <a:t>Click icon to add picture</a:t>
            </a:r>
            <a:endParaRPr lang="en-US" noProof="0" dirty="0"/>
          </a:p>
        </p:txBody>
      </p: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1821022"/>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Tree>
    <p:extLst>
      <p:ext uri="{BB962C8B-B14F-4D97-AF65-F5344CB8AC3E}">
        <p14:creationId xmlns:p14="http://schemas.microsoft.com/office/powerpoint/2010/main" val="3839051282"/>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DB16155-303B-403D-8B49-D4CEE47D6863}"/>
              </a:ext>
            </a:extLst>
          </p:cNvPr>
          <p:cNvSpPr>
            <a:spLocks noGrp="1"/>
          </p:cNvSpPr>
          <p:nvPr>
            <p:ph type="ftr" sz="quarter" idx="3"/>
          </p:nvPr>
        </p:nvSpPr>
        <p:spPr>
          <a:xfrm>
            <a:off x="338530" y="6356350"/>
            <a:ext cx="4114800" cy="365125"/>
          </a:xfrm>
          <a:prstGeom prst="rect">
            <a:avLst/>
          </a:prstGeom>
        </p:spPr>
        <p:txBody>
          <a:bodyPr vert="horz" lIns="91440" tIns="45720" rIns="91440" bIns="45720" rtlCol="0" anchor="ctr"/>
          <a:lstStyle>
            <a:lvl1pPr algn="l">
              <a:defRPr sz="1200">
                <a:solidFill>
                  <a:schemeClr val="bg2"/>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6B915EF5-4ABE-4759-AC09-679CD6083A55}"/>
              </a:ext>
            </a:extLst>
          </p:cNvPr>
          <p:cNvSpPr>
            <a:spLocks noGrp="1"/>
          </p:cNvSpPr>
          <p:nvPr>
            <p:ph type="sldNum" sz="quarter" idx="4"/>
          </p:nvPr>
        </p:nvSpPr>
        <p:spPr>
          <a:xfrm>
            <a:off x="11146971" y="6356350"/>
            <a:ext cx="740227" cy="365125"/>
          </a:xfrm>
          <a:prstGeom prst="rect">
            <a:avLst/>
          </a:prstGeom>
        </p:spPr>
        <p:txBody>
          <a:bodyPr vert="horz" lIns="91440" tIns="45720" rIns="91440" bIns="45720" rtlCol="0" anchor="ctr"/>
          <a:lstStyle>
            <a:lvl1pPr algn="r">
              <a:defRPr sz="1200">
                <a:solidFill>
                  <a:schemeClr val="bg2"/>
                </a:solidFill>
              </a:defRPr>
            </a:lvl1pPr>
          </a:lstStyle>
          <a:p>
            <a:fld id="{8699F50C-BE38-4BD0-BA84-9B090E1F2B9B}" type="slidenum">
              <a:rPr lang="en-US" noProof="0" smtClean="0"/>
              <a:pPr/>
              <a:t>‹#›</a:t>
            </a:fld>
            <a:endParaRPr lang="en-US" noProof="0" dirty="0"/>
          </a:p>
        </p:txBody>
      </p:sp>
      <p:sp>
        <p:nvSpPr>
          <p:cNvPr id="9" name="Title Placeholder 8">
            <a:extLst>
              <a:ext uri="{FF2B5EF4-FFF2-40B4-BE49-F238E27FC236}">
                <a16:creationId xmlns:a16="http://schemas.microsoft.com/office/drawing/2014/main" id="{AA2D2B61-D240-024D-AD60-4162EF1528B9}"/>
              </a:ext>
            </a:extLst>
          </p:cNvPr>
          <p:cNvSpPr>
            <a:spLocks noGrp="1"/>
          </p:cNvSpPr>
          <p:nvPr>
            <p:ph type="title"/>
          </p:nvPr>
        </p:nvSpPr>
        <p:spPr>
          <a:xfrm>
            <a:off x="518678" y="209029"/>
            <a:ext cx="10835122" cy="1147968"/>
          </a:xfrm>
          <a:prstGeom prst="rect">
            <a:avLst/>
          </a:prstGeom>
        </p:spPr>
        <p:txBody>
          <a:bodyPr vert="horz" lIns="91440" tIns="45720" rIns="91440" bIns="0" rtlCol="0" anchor="b">
            <a:normAutofit/>
          </a:bodyPr>
          <a:lstStyle/>
          <a:p>
            <a:r>
              <a:rPr lang="en-US" noProof="0"/>
              <a:t>Click to edit Master title style</a:t>
            </a:r>
          </a:p>
        </p:txBody>
      </p:sp>
    </p:spTree>
    <p:extLst>
      <p:ext uri="{BB962C8B-B14F-4D97-AF65-F5344CB8AC3E}">
        <p14:creationId xmlns:p14="http://schemas.microsoft.com/office/powerpoint/2010/main" val="156488508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706" r:id="rId4"/>
    <p:sldLayoutId id="2147483708" r:id="rId5"/>
    <p:sldLayoutId id="2147483704" r:id="rId6"/>
    <p:sldLayoutId id="2147483689" r:id="rId7"/>
    <p:sldLayoutId id="2147483668" r:id="rId8"/>
    <p:sldLayoutId id="2147483707" r:id="rId9"/>
    <p:sldLayoutId id="2147483710" r:id="rId10"/>
    <p:sldLayoutId id="2147483709" r:id="rId11"/>
    <p:sldLayoutId id="2147483711" r:id="rId12"/>
    <p:sldLayoutId id="2147483712" r:id="rId13"/>
    <p:sldLayoutId id="2147483713" r:id="rId14"/>
    <p:sldLayoutId id="2147483714" r:id="rId15"/>
    <p:sldLayoutId id="2147483715" r:id="rId16"/>
    <p:sldLayoutId id="2147483692" r:id="rId17"/>
    <p:sldLayoutId id="2147483697" r:id="rId18"/>
    <p:sldLayoutId id="2147483716" r:id="rId19"/>
    <p:sldLayoutId id="2147483674" r:id="rId20"/>
  </p:sldLayoutIdLst>
  <p:hf hdr="0"/>
  <p:txStyles>
    <p:title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hyperlink" Target="https://www.youtube.com/watch?v=pWqCGYx9SGs"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hyperlink" Target="https://www.cdc.gov/coronavirus/2019-ncov/if-you-are-sick/quarantine.html"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hyperlink" Target="https://www.automoblog.net/2012/12/04/winter-survival-kit/" TargetMode="External"/><Relationship Id="rId2" Type="http://schemas.openxmlformats.org/officeDocument/2006/relationships/image" Target="../media/image13.jpg"/><Relationship Id="rId1" Type="http://schemas.openxmlformats.org/officeDocument/2006/relationships/slideLayout" Target="../slideLayouts/slideLayout1.xml"/><Relationship Id="rId4" Type="http://schemas.openxmlformats.org/officeDocument/2006/relationships/hyperlink" Target="https://creativecommons.org/licenses/by-nc/3.0/"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www.delcopa.gov/delcoalert/delcoalert.html" TargetMode="Externa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9.jpeg"/><Relationship Id="rId2" Type="http://schemas.openxmlformats.org/officeDocument/2006/relationships/image" Target="../media/image14.jp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hyperlink" Target="http://www.fema.gov/index.shtm" TargetMode="Externa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citizencorps.gov/" TargetMode="External"/><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Building image">
            <a:extLst>
              <a:ext uri="{FF2B5EF4-FFF2-40B4-BE49-F238E27FC236}">
                <a16:creationId xmlns:a16="http://schemas.microsoft.com/office/drawing/2014/main" id="{257F6BCE-75BB-4ECD-BEA5-21C36A9CC0E9}"/>
              </a:ext>
              <a:ext uri="{C183D7F6-B498-43B3-948B-1728B52AA6E4}">
                <adec:decorative xmlns:adec="http://schemas.microsoft.com/office/drawing/2017/decorative" val="0"/>
              </a:ext>
            </a:extLst>
          </p:cNvPr>
          <p:cNvPicPr>
            <a:picLocks noGrp="1" noChangeAspect="1"/>
          </p:cNvPicPr>
          <p:nvPr>
            <p:ph type="pic" sz="quarter" idx="13"/>
          </p:nvPr>
        </p:nvPicPr>
        <p:blipFill>
          <a:blip r:embed="rId2"/>
          <a:srcRect l="20743" r="20743"/>
          <a:stretch>
            <a:fillRect/>
          </a:stretch>
        </p:blipFill>
        <p:spPr/>
      </p:pic>
      <p:sp>
        <p:nvSpPr>
          <p:cNvPr id="18" name="Hexagon 17">
            <a:extLst>
              <a:ext uri="{FF2B5EF4-FFF2-40B4-BE49-F238E27FC236}">
                <a16:creationId xmlns:a16="http://schemas.microsoft.com/office/drawing/2014/main" id="{0E6B042D-E9CB-40E0-AAE9-6AD11F53E044}"/>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rgbClr val="001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4DF2E04-7632-4FED-B0BF-8FB243D982A3}"/>
              </a:ext>
            </a:extLst>
          </p:cNvPr>
          <p:cNvSpPr txBox="1"/>
          <p:nvPr/>
        </p:nvSpPr>
        <p:spPr>
          <a:xfrm>
            <a:off x="3238428" y="2855631"/>
            <a:ext cx="184731" cy="1015663"/>
          </a:xfrm>
          <a:prstGeom prst="rect">
            <a:avLst/>
          </a:prstGeom>
          <a:noFill/>
        </p:spPr>
        <p:txBody>
          <a:bodyPr wrap="none" rtlCol="0">
            <a:spAutoFit/>
          </a:bodyPr>
          <a:lstStyle/>
          <a:p>
            <a:endParaRPr lang="en-US" sz="6000" b="1" dirty="0">
              <a:solidFill>
                <a:schemeClr val="bg1"/>
              </a:solidFill>
              <a:latin typeface="Arial Black" panose="020B0A04020102020204" pitchFamily="34" charset="0"/>
            </a:endParaRPr>
          </a:p>
        </p:txBody>
      </p:sp>
      <p:sp>
        <p:nvSpPr>
          <p:cNvPr id="2" name="Title 1">
            <a:extLst>
              <a:ext uri="{FF2B5EF4-FFF2-40B4-BE49-F238E27FC236}">
                <a16:creationId xmlns:a16="http://schemas.microsoft.com/office/drawing/2014/main" id="{3D638ACE-163E-40EB-A458-E794C67EA2A6}"/>
              </a:ext>
            </a:extLst>
          </p:cNvPr>
          <p:cNvSpPr>
            <a:spLocks noGrp="1"/>
          </p:cNvSpPr>
          <p:nvPr>
            <p:ph type="ctrTitle"/>
          </p:nvPr>
        </p:nvSpPr>
        <p:spPr/>
        <p:txBody>
          <a:bodyPr>
            <a:normAutofit/>
          </a:bodyPr>
          <a:lstStyle/>
          <a:p>
            <a:r>
              <a:rPr lang="en-US" b="0" dirty="0"/>
              <a:t>Emergency Preparedness</a:t>
            </a:r>
            <a:r>
              <a:rPr lang="en-US" sz="1200" b="0" dirty="0"/>
              <a:t> 2020</a:t>
            </a:r>
            <a:r>
              <a:rPr lang="en-US" b="0" dirty="0"/>
              <a:t> </a:t>
            </a:r>
          </a:p>
        </p:txBody>
      </p:sp>
      <p:sp>
        <p:nvSpPr>
          <p:cNvPr id="3" name="Subtitle 2">
            <a:extLst>
              <a:ext uri="{FF2B5EF4-FFF2-40B4-BE49-F238E27FC236}">
                <a16:creationId xmlns:a16="http://schemas.microsoft.com/office/drawing/2014/main" id="{5C9205DF-8F5E-49F7-B00E-6F58293F5130}"/>
              </a:ext>
            </a:extLst>
          </p:cNvPr>
          <p:cNvSpPr>
            <a:spLocks noGrp="1"/>
          </p:cNvSpPr>
          <p:nvPr>
            <p:ph type="subTitle" idx="1"/>
          </p:nvPr>
        </p:nvSpPr>
        <p:spPr>
          <a:xfrm>
            <a:off x="6375214" y="3640998"/>
            <a:ext cx="4854339" cy="1725086"/>
          </a:xfrm>
        </p:spPr>
        <p:txBody>
          <a:bodyPr/>
          <a:lstStyle/>
          <a:p>
            <a:r>
              <a:rPr lang="en-US" sz="1800" dirty="0"/>
              <a:t>Danielle R. Koerner, BS,PA-P</a:t>
            </a:r>
          </a:p>
          <a:p>
            <a:r>
              <a:rPr lang="en-US" sz="1800" dirty="0"/>
              <a:t>Community Outreach</a:t>
            </a:r>
          </a:p>
          <a:p>
            <a:r>
              <a:rPr lang="en-US" sz="1800" dirty="0"/>
              <a:t>AFN Coordinator</a:t>
            </a:r>
          </a:p>
          <a:p>
            <a:r>
              <a:rPr lang="en-US" sz="1800" dirty="0"/>
              <a:t>Delaware County Emergency Services Special Operations</a:t>
            </a:r>
          </a:p>
        </p:txBody>
      </p:sp>
      <p:pic>
        <p:nvPicPr>
          <p:cNvPr id="5" name="Picture 4">
            <a:extLst>
              <a:ext uri="{FF2B5EF4-FFF2-40B4-BE49-F238E27FC236}">
                <a16:creationId xmlns:a16="http://schemas.microsoft.com/office/drawing/2014/main" id="{248B6F7F-4A8B-4757-92FF-2497F77FB023}"/>
              </a:ext>
            </a:extLst>
          </p:cNvPr>
          <p:cNvPicPr>
            <a:picLocks noChangeAspect="1"/>
          </p:cNvPicPr>
          <p:nvPr/>
        </p:nvPicPr>
        <p:blipFill>
          <a:blip r:embed="rId3"/>
          <a:stretch>
            <a:fillRect/>
          </a:stretch>
        </p:blipFill>
        <p:spPr>
          <a:xfrm>
            <a:off x="2683447" y="2287182"/>
            <a:ext cx="2373245" cy="228363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980699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9600CAC-B162-487B-98F3-4D7370CB8B3E}"/>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3170D44-0578-4D93-A0FD-535CDEB893E2}"/>
              </a:ext>
            </a:extLst>
          </p:cNvPr>
          <p:cNvSpPr>
            <a:spLocks noGrp="1"/>
          </p:cNvSpPr>
          <p:nvPr>
            <p:ph type="sldNum" sz="quarter" idx="18"/>
          </p:nvPr>
        </p:nvSpPr>
        <p:spPr/>
        <p:txBody>
          <a:bodyPr/>
          <a:lstStyle/>
          <a:p>
            <a:fld id="{8699F50C-BE38-4BD0-BA84-9B090E1F2B9B}" type="slidenum">
              <a:rPr lang="en-US" noProof="0" smtClean="0"/>
              <a:t>10</a:t>
            </a:fld>
            <a:endParaRPr lang="en-US" noProof="0" dirty="0"/>
          </a:p>
        </p:txBody>
      </p:sp>
      <p:sp>
        <p:nvSpPr>
          <p:cNvPr id="4" name="Title 3">
            <a:extLst>
              <a:ext uri="{FF2B5EF4-FFF2-40B4-BE49-F238E27FC236}">
                <a16:creationId xmlns:a16="http://schemas.microsoft.com/office/drawing/2014/main" id="{7990010B-A474-4B0E-A0BC-2F80755F8DBE}"/>
              </a:ext>
            </a:extLst>
          </p:cNvPr>
          <p:cNvSpPr>
            <a:spLocks noGrp="1"/>
          </p:cNvSpPr>
          <p:nvPr>
            <p:ph type="title"/>
          </p:nvPr>
        </p:nvSpPr>
        <p:spPr/>
        <p:txBody>
          <a:bodyPr/>
          <a:lstStyle/>
          <a:p>
            <a:r>
              <a:rPr lang="en-US" dirty="0"/>
              <a:t>Creating a Plan</a:t>
            </a:r>
          </a:p>
        </p:txBody>
      </p:sp>
      <p:sp>
        <p:nvSpPr>
          <p:cNvPr id="5" name="Text Placeholder 4">
            <a:extLst>
              <a:ext uri="{FF2B5EF4-FFF2-40B4-BE49-F238E27FC236}">
                <a16:creationId xmlns:a16="http://schemas.microsoft.com/office/drawing/2014/main" id="{36BE0582-4079-4B31-AE58-E05ECEBECB1B}"/>
              </a:ext>
            </a:extLst>
          </p:cNvPr>
          <p:cNvSpPr>
            <a:spLocks noGrp="1"/>
          </p:cNvSpPr>
          <p:nvPr>
            <p:ph type="body" idx="1"/>
          </p:nvPr>
        </p:nvSpPr>
        <p:spPr/>
        <p:txBody>
          <a:bodyPr/>
          <a:lstStyle/>
          <a:p>
            <a:r>
              <a:rPr lang="en-US" sz="2800" dirty="0"/>
              <a:t>Potential</a:t>
            </a:r>
          </a:p>
        </p:txBody>
      </p:sp>
      <p:sp>
        <p:nvSpPr>
          <p:cNvPr id="6" name="Text Placeholder 5">
            <a:extLst>
              <a:ext uri="{FF2B5EF4-FFF2-40B4-BE49-F238E27FC236}">
                <a16:creationId xmlns:a16="http://schemas.microsoft.com/office/drawing/2014/main" id="{16CFED31-7281-47A1-BBA3-211049D7EE37}"/>
              </a:ext>
            </a:extLst>
          </p:cNvPr>
          <p:cNvSpPr>
            <a:spLocks noGrp="1"/>
          </p:cNvSpPr>
          <p:nvPr>
            <p:ph type="body" sz="quarter" idx="3"/>
          </p:nvPr>
        </p:nvSpPr>
        <p:spPr/>
        <p:txBody>
          <a:bodyPr/>
          <a:lstStyle/>
          <a:p>
            <a:r>
              <a:rPr lang="en-US" sz="2800" dirty="0"/>
              <a:t>Probable</a:t>
            </a:r>
          </a:p>
        </p:txBody>
      </p:sp>
      <p:sp>
        <p:nvSpPr>
          <p:cNvPr id="7" name="Content Placeholder 6">
            <a:extLst>
              <a:ext uri="{FF2B5EF4-FFF2-40B4-BE49-F238E27FC236}">
                <a16:creationId xmlns:a16="http://schemas.microsoft.com/office/drawing/2014/main" id="{1226F962-FBDB-404D-AE73-942590DA598D}"/>
              </a:ext>
            </a:extLst>
          </p:cNvPr>
          <p:cNvSpPr>
            <a:spLocks noGrp="1"/>
          </p:cNvSpPr>
          <p:nvPr>
            <p:ph sz="quarter" idx="4"/>
          </p:nvPr>
        </p:nvSpPr>
        <p:spPr/>
        <p:txBody>
          <a:bodyPr/>
          <a:lstStyle/>
          <a:p>
            <a:r>
              <a:rPr lang="en-US" dirty="0"/>
              <a:t>Weather Emergencies</a:t>
            </a:r>
          </a:p>
          <a:p>
            <a:r>
              <a:rPr lang="en-US" dirty="0"/>
              <a:t>Power Failure</a:t>
            </a:r>
          </a:p>
          <a:p>
            <a:r>
              <a:rPr lang="en-US" dirty="0"/>
              <a:t>Medical Emergencies</a:t>
            </a:r>
          </a:p>
          <a:p>
            <a:r>
              <a:rPr lang="en-US" dirty="0"/>
              <a:t>Vehicle Accidents</a:t>
            </a:r>
          </a:p>
          <a:p>
            <a:r>
              <a:rPr lang="en-US" dirty="0"/>
              <a:t>Damage to Property</a:t>
            </a:r>
          </a:p>
          <a:p>
            <a:pPr marL="0" indent="0">
              <a:buNone/>
            </a:pPr>
            <a:endParaRPr lang="en-US" sz="2800" b="1" dirty="0"/>
          </a:p>
          <a:p>
            <a:pPr marL="0" indent="0">
              <a:buNone/>
            </a:pPr>
            <a:r>
              <a:rPr lang="en-US" sz="2800" b="1" dirty="0"/>
              <a:t>Ongoing</a:t>
            </a:r>
          </a:p>
          <a:p>
            <a:pPr marL="0" indent="0">
              <a:buNone/>
            </a:pPr>
            <a:r>
              <a:rPr lang="en-US" dirty="0"/>
              <a:t>COVID-19 Pandemic</a:t>
            </a:r>
          </a:p>
          <a:p>
            <a:pPr marL="0" indent="0">
              <a:buNone/>
            </a:pPr>
            <a:endParaRPr lang="en-US" sz="2800" b="1" dirty="0"/>
          </a:p>
        </p:txBody>
      </p:sp>
      <p:sp>
        <p:nvSpPr>
          <p:cNvPr id="8" name="Content Placeholder 7">
            <a:extLst>
              <a:ext uri="{FF2B5EF4-FFF2-40B4-BE49-F238E27FC236}">
                <a16:creationId xmlns:a16="http://schemas.microsoft.com/office/drawing/2014/main" id="{45A55ACC-00A9-4BD1-9853-F21880BA30E7}"/>
              </a:ext>
            </a:extLst>
          </p:cNvPr>
          <p:cNvSpPr>
            <a:spLocks noGrp="1"/>
          </p:cNvSpPr>
          <p:nvPr>
            <p:ph sz="half" idx="2"/>
          </p:nvPr>
        </p:nvSpPr>
        <p:spPr/>
        <p:txBody>
          <a:bodyPr/>
          <a:lstStyle/>
          <a:p>
            <a:r>
              <a:rPr lang="en-US" dirty="0"/>
              <a:t>Flood</a:t>
            </a:r>
          </a:p>
          <a:p>
            <a:r>
              <a:rPr lang="en-US" dirty="0"/>
              <a:t>Fire </a:t>
            </a:r>
          </a:p>
          <a:p>
            <a:r>
              <a:rPr lang="en-US" dirty="0"/>
              <a:t>Chemical Emergency</a:t>
            </a:r>
          </a:p>
          <a:p>
            <a:r>
              <a:rPr lang="en-US" dirty="0"/>
              <a:t>Earthquake</a:t>
            </a:r>
          </a:p>
          <a:p>
            <a:r>
              <a:rPr lang="en-US" dirty="0"/>
              <a:t>Terrorism &amp; Active Shooter</a:t>
            </a:r>
          </a:p>
          <a:p>
            <a:r>
              <a:rPr lang="en-US" dirty="0"/>
              <a:t>Pandemic </a:t>
            </a:r>
          </a:p>
        </p:txBody>
      </p:sp>
    </p:spTree>
    <p:extLst>
      <p:ext uri="{BB962C8B-B14F-4D97-AF65-F5344CB8AC3E}">
        <p14:creationId xmlns:p14="http://schemas.microsoft.com/office/powerpoint/2010/main" val="3400448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5FC453-EF5C-47F1-9D54-73D0DCE5BD84}"/>
              </a:ext>
            </a:extLst>
          </p:cNvPr>
          <p:cNvSpPr>
            <a:spLocks noGrp="1"/>
          </p:cNvSpPr>
          <p:nvPr>
            <p:ph type="ftr" sz="quarter" idx="17"/>
          </p:nvPr>
        </p:nvSpPr>
        <p:spPr/>
        <p:txBody>
          <a:bodyPr/>
          <a:lstStyle/>
          <a:p>
            <a:r>
              <a:rPr lang="en-US" noProof="0"/>
              <a:t>Add a footer</a:t>
            </a:r>
            <a:endParaRPr lang="en-US" noProof="0" dirty="0"/>
          </a:p>
        </p:txBody>
      </p:sp>
      <p:sp>
        <p:nvSpPr>
          <p:cNvPr id="4" name="Slide Number Placeholder 3">
            <a:extLst>
              <a:ext uri="{FF2B5EF4-FFF2-40B4-BE49-F238E27FC236}">
                <a16:creationId xmlns:a16="http://schemas.microsoft.com/office/drawing/2014/main" id="{83C7C02E-7BF8-4099-B236-9BE37645B76C}"/>
              </a:ext>
            </a:extLst>
          </p:cNvPr>
          <p:cNvSpPr>
            <a:spLocks noGrp="1"/>
          </p:cNvSpPr>
          <p:nvPr>
            <p:ph type="sldNum" sz="quarter" idx="18"/>
          </p:nvPr>
        </p:nvSpPr>
        <p:spPr/>
        <p:txBody>
          <a:bodyPr/>
          <a:lstStyle/>
          <a:p>
            <a:fld id="{8699F50C-BE38-4BD0-BA84-9B090E1F2B9B}" type="slidenum">
              <a:rPr lang="en-US" noProof="0" smtClean="0"/>
              <a:t>11</a:t>
            </a:fld>
            <a:endParaRPr lang="en-US" noProof="0" dirty="0"/>
          </a:p>
        </p:txBody>
      </p:sp>
      <p:sp>
        <p:nvSpPr>
          <p:cNvPr id="5" name="Title 4">
            <a:extLst>
              <a:ext uri="{FF2B5EF4-FFF2-40B4-BE49-F238E27FC236}">
                <a16:creationId xmlns:a16="http://schemas.microsoft.com/office/drawing/2014/main" id="{44CBB712-713C-4FBD-9E43-836D5FBEF1BB}"/>
              </a:ext>
            </a:extLst>
          </p:cNvPr>
          <p:cNvSpPr>
            <a:spLocks noGrp="1"/>
          </p:cNvSpPr>
          <p:nvPr>
            <p:ph type="title"/>
          </p:nvPr>
        </p:nvSpPr>
        <p:spPr/>
        <p:txBody>
          <a:bodyPr/>
          <a:lstStyle/>
          <a:p>
            <a:r>
              <a:rPr lang="en-US" dirty="0"/>
              <a:t>Ongoing, COVID-19</a:t>
            </a:r>
          </a:p>
        </p:txBody>
      </p:sp>
      <p:sp>
        <p:nvSpPr>
          <p:cNvPr id="2" name="Text Placeholder 1">
            <a:extLst>
              <a:ext uri="{FF2B5EF4-FFF2-40B4-BE49-F238E27FC236}">
                <a16:creationId xmlns:a16="http://schemas.microsoft.com/office/drawing/2014/main" id="{D54DB9A3-0E1A-4D57-910A-47A2F49F7293}"/>
              </a:ext>
            </a:extLst>
          </p:cNvPr>
          <p:cNvSpPr>
            <a:spLocks noGrp="1"/>
          </p:cNvSpPr>
          <p:nvPr>
            <p:ph idx="1"/>
          </p:nvPr>
        </p:nvSpPr>
        <p:spPr>
          <a:xfrm>
            <a:off x="518678" y="1671924"/>
            <a:ext cx="10835122" cy="4840843"/>
          </a:xfrm>
        </p:spPr>
        <p:txBody>
          <a:bodyPr/>
          <a:lstStyle/>
          <a:p>
            <a:r>
              <a:rPr lang="en-US" dirty="0"/>
              <a:t>COVID-19 is an ongoing Emergency and protecting yourself remains a top priority! </a:t>
            </a:r>
          </a:p>
          <a:p>
            <a:endParaRPr lang="en-US" sz="900" dirty="0"/>
          </a:p>
          <a:p>
            <a:pPr>
              <a:buFontTx/>
              <a:buChar char="-"/>
            </a:pPr>
            <a:r>
              <a:rPr lang="en-US" dirty="0"/>
              <a:t>Social Distancing</a:t>
            </a:r>
          </a:p>
          <a:p>
            <a:pPr>
              <a:buFontTx/>
              <a:buChar char="-"/>
            </a:pPr>
            <a:r>
              <a:rPr lang="en-US" dirty="0"/>
              <a:t>Hand Hygiene</a:t>
            </a:r>
          </a:p>
          <a:p>
            <a:pPr>
              <a:buFontTx/>
              <a:buChar char="-"/>
            </a:pPr>
            <a:r>
              <a:rPr lang="en-US" dirty="0"/>
              <a:t>Cloth Mask Coverings for the general public</a:t>
            </a:r>
          </a:p>
          <a:p>
            <a:pPr marL="0" indent="0">
              <a:buNone/>
            </a:pPr>
            <a:endParaRPr lang="en-US" sz="900" dirty="0"/>
          </a:p>
          <a:p>
            <a:r>
              <a:rPr lang="en-US" dirty="0"/>
              <a:t>‘Supply Chain’ refers to the ability to deliver goods and services to the community. The Supply Chain was disrupted during the early part of the COVID-19 Response, causing items that are regularly available to the public to temporarily not be available.</a:t>
            </a:r>
          </a:p>
          <a:p>
            <a:r>
              <a:rPr lang="en-US" dirty="0"/>
              <a:t> It’s important to remember that this could happen again and keep some additional food and supplies in your home to be able to take care of yourself during the delays. </a:t>
            </a:r>
          </a:p>
        </p:txBody>
      </p:sp>
    </p:spTree>
    <p:extLst>
      <p:ext uri="{BB962C8B-B14F-4D97-AF65-F5344CB8AC3E}">
        <p14:creationId xmlns:p14="http://schemas.microsoft.com/office/powerpoint/2010/main" val="91605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92E2332-D0A8-417B-8A82-0745018F82D7}"/>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849CE191-EE9F-41D2-8AAF-87E5528FB059}"/>
              </a:ext>
            </a:extLst>
          </p:cNvPr>
          <p:cNvSpPr>
            <a:spLocks noGrp="1"/>
          </p:cNvSpPr>
          <p:nvPr>
            <p:ph type="sldNum" sz="quarter" idx="18"/>
          </p:nvPr>
        </p:nvSpPr>
        <p:spPr/>
        <p:txBody>
          <a:bodyPr/>
          <a:lstStyle/>
          <a:p>
            <a:fld id="{8699F50C-BE38-4BD0-BA84-9B090E1F2B9B}" type="slidenum">
              <a:rPr lang="en-US" noProof="0" smtClean="0"/>
              <a:t>12</a:t>
            </a:fld>
            <a:endParaRPr lang="en-US" noProof="0" dirty="0"/>
          </a:p>
        </p:txBody>
      </p:sp>
      <p:sp>
        <p:nvSpPr>
          <p:cNvPr id="4" name="Title 3">
            <a:extLst>
              <a:ext uri="{FF2B5EF4-FFF2-40B4-BE49-F238E27FC236}">
                <a16:creationId xmlns:a16="http://schemas.microsoft.com/office/drawing/2014/main" id="{066C38F4-AACE-46AB-89D0-1B8AF68CEBE6}"/>
              </a:ext>
            </a:extLst>
          </p:cNvPr>
          <p:cNvSpPr>
            <a:spLocks noGrp="1"/>
          </p:cNvSpPr>
          <p:nvPr>
            <p:ph type="title"/>
          </p:nvPr>
        </p:nvSpPr>
        <p:spPr/>
        <p:txBody>
          <a:bodyPr/>
          <a:lstStyle/>
          <a:p>
            <a:r>
              <a:rPr lang="en-US" dirty="0"/>
              <a:t>COVID-19</a:t>
            </a:r>
          </a:p>
        </p:txBody>
      </p:sp>
      <p:sp>
        <p:nvSpPr>
          <p:cNvPr id="5" name="Content Placeholder 4">
            <a:extLst>
              <a:ext uri="{FF2B5EF4-FFF2-40B4-BE49-F238E27FC236}">
                <a16:creationId xmlns:a16="http://schemas.microsoft.com/office/drawing/2014/main" id="{F111F4BE-1A8D-4D71-99A0-01F2DA694236}"/>
              </a:ext>
            </a:extLst>
          </p:cNvPr>
          <p:cNvSpPr>
            <a:spLocks noGrp="1"/>
          </p:cNvSpPr>
          <p:nvPr>
            <p:ph idx="1"/>
          </p:nvPr>
        </p:nvSpPr>
        <p:spPr/>
        <p:txBody>
          <a:bodyPr/>
          <a:lstStyle/>
          <a:p>
            <a:r>
              <a:rPr lang="en-US" sz="3600" dirty="0"/>
              <a:t>With the ongoing Pandemic Response it is important to factor in the following with all emergency plans:</a:t>
            </a:r>
          </a:p>
          <a:p>
            <a:endParaRPr lang="en-US" dirty="0"/>
          </a:p>
          <a:p>
            <a:pPr lvl="1"/>
            <a:r>
              <a:rPr lang="en-US" sz="2800" dirty="0"/>
              <a:t>Social Distancing wherever possible</a:t>
            </a:r>
          </a:p>
          <a:p>
            <a:pPr lvl="1"/>
            <a:r>
              <a:rPr lang="en-US" sz="2800" dirty="0"/>
              <a:t>Packing 3 clean cloth masks in your Go Kit</a:t>
            </a:r>
          </a:p>
          <a:p>
            <a:pPr lvl="1"/>
            <a:r>
              <a:rPr lang="en-US" sz="2800" dirty="0"/>
              <a:t>Packing Hand Sanitizer in your Go Kit</a:t>
            </a:r>
          </a:p>
          <a:p>
            <a:pPr lvl="1"/>
            <a:r>
              <a:rPr lang="en-US" sz="2800" dirty="0"/>
              <a:t>Factoring in possible Supply Chain Delays when stocking up for emergencies (Buy a little extra each time when it comes to shelf-stable foods, cleaners, and needed medications!)</a:t>
            </a:r>
          </a:p>
        </p:txBody>
      </p:sp>
    </p:spTree>
    <p:extLst>
      <p:ext uri="{BB962C8B-B14F-4D97-AF65-F5344CB8AC3E}">
        <p14:creationId xmlns:p14="http://schemas.microsoft.com/office/powerpoint/2010/main" val="2826482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9600CAC-B162-487B-98F3-4D7370CB8B3E}"/>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3170D44-0578-4D93-A0FD-535CDEB893E2}"/>
              </a:ext>
            </a:extLst>
          </p:cNvPr>
          <p:cNvSpPr>
            <a:spLocks noGrp="1"/>
          </p:cNvSpPr>
          <p:nvPr>
            <p:ph type="sldNum" sz="quarter" idx="18"/>
          </p:nvPr>
        </p:nvSpPr>
        <p:spPr/>
        <p:txBody>
          <a:bodyPr/>
          <a:lstStyle/>
          <a:p>
            <a:fld id="{8699F50C-BE38-4BD0-BA84-9B090E1F2B9B}" type="slidenum">
              <a:rPr lang="en-US" noProof="0" smtClean="0"/>
              <a:t>13</a:t>
            </a:fld>
            <a:endParaRPr lang="en-US" noProof="0" dirty="0"/>
          </a:p>
        </p:txBody>
      </p:sp>
      <p:sp>
        <p:nvSpPr>
          <p:cNvPr id="4" name="Title 3">
            <a:extLst>
              <a:ext uri="{FF2B5EF4-FFF2-40B4-BE49-F238E27FC236}">
                <a16:creationId xmlns:a16="http://schemas.microsoft.com/office/drawing/2014/main" id="{7990010B-A474-4B0E-A0BC-2F80755F8DBE}"/>
              </a:ext>
            </a:extLst>
          </p:cNvPr>
          <p:cNvSpPr>
            <a:spLocks noGrp="1"/>
          </p:cNvSpPr>
          <p:nvPr>
            <p:ph type="title"/>
          </p:nvPr>
        </p:nvSpPr>
        <p:spPr>
          <a:xfrm>
            <a:off x="518678" y="274547"/>
            <a:ext cx="8333222" cy="1305448"/>
          </a:xfrm>
        </p:spPr>
        <p:txBody>
          <a:bodyPr>
            <a:normAutofit/>
          </a:bodyPr>
          <a:lstStyle/>
          <a:p>
            <a:r>
              <a:rPr lang="en-US" dirty="0"/>
              <a:t>Creating a Plan</a:t>
            </a:r>
          </a:p>
        </p:txBody>
      </p:sp>
      <p:sp>
        <p:nvSpPr>
          <p:cNvPr id="5" name="Text Placeholder 4">
            <a:extLst>
              <a:ext uri="{FF2B5EF4-FFF2-40B4-BE49-F238E27FC236}">
                <a16:creationId xmlns:a16="http://schemas.microsoft.com/office/drawing/2014/main" id="{36BE0582-4079-4B31-AE58-E05ECEBECB1B}"/>
              </a:ext>
            </a:extLst>
          </p:cNvPr>
          <p:cNvSpPr>
            <a:spLocks noGrp="1"/>
          </p:cNvSpPr>
          <p:nvPr>
            <p:ph type="body" idx="1"/>
          </p:nvPr>
        </p:nvSpPr>
        <p:spPr>
          <a:xfrm>
            <a:off x="518678" y="1852863"/>
            <a:ext cx="5382501" cy="652212"/>
          </a:xfrm>
        </p:spPr>
        <p:txBody>
          <a:bodyPr/>
          <a:lstStyle/>
          <a:p>
            <a:r>
              <a:rPr lang="en-US" sz="2800" dirty="0"/>
              <a:t>Know what you DON’T KNOW. </a:t>
            </a:r>
          </a:p>
          <a:p>
            <a:endParaRPr lang="en-US" dirty="0"/>
          </a:p>
        </p:txBody>
      </p:sp>
      <p:sp>
        <p:nvSpPr>
          <p:cNvPr id="6" name="Text Placeholder 5">
            <a:extLst>
              <a:ext uri="{FF2B5EF4-FFF2-40B4-BE49-F238E27FC236}">
                <a16:creationId xmlns:a16="http://schemas.microsoft.com/office/drawing/2014/main" id="{16CFED31-7281-47A1-BBA3-211049D7EE37}"/>
              </a:ext>
            </a:extLst>
          </p:cNvPr>
          <p:cNvSpPr>
            <a:spLocks noGrp="1"/>
          </p:cNvSpPr>
          <p:nvPr>
            <p:ph type="body" sz="quarter" idx="3"/>
          </p:nvPr>
        </p:nvSpPr>
        <p:spPr/>
        <p:txBody>
          <a:bodyPr/>
          <a:lstStyle/>
          <a:p>
            <a:endParaRPr lang="en-US" dirty="0"/>
          </a:p>
        </p:txBody>
      </p:sp>
      <p:sp>
        <p:nvSpPr>
          <p:cNvPr id="8" name="Content Placeholder 7">
            <a:extLst>
              <a:ext uri="{FF2B5EF4-FFF2-40B4-BE49-F238E27FC236}">
                <a16:creationId xmlns:a16="http://schemas.microsoft.com/office/drawing/2014/main" id="{45A55ACC-00A9-4BD1-9853-F21880BA30E7}"/>
              </a:ext>
            </a:extLst>
          </p:cNvPr>
          <p:cNvSpPr>
            <a:spLocks noGrp="1"/>
          </p:cNvSpPr>
          <p:nvPr>
            <p:ph sz="half" idx="2"/>
          </p:nvPr>
        </p:nvSpPr>
        <p:spPr/>
        <p:txBody>
          <a:bodyPr/>
          <a:lstStyle/>
          <a:p>
            <a:r>
              <a:rPr lang="en-US" dirty="0"/>
              <a:t>Know your capabilities. </a:t>
            </a:r>
          </a:p>
          <a:p>
            <a:r>
              <a:rPr lang="en-US" dirty="0"/>
              <a:t>Know your limitations. </a:t>
            </a:r>
          </a:p>
          <a:p>
            <a:pPr marL="0" indent="0">
              <a:buNone/>
            </a:pPr>
            <a:endParaRPr lang="en-US" dirty="0"/>
          </a:p>
          <a:p>
            <a:pPr>
              <a:buFontTx/>
              <a:buChar char="-"/>
            </a:pPr>
            <a:r>
              <a:rPr lang="en-US" dirty="0"/>
              <a:t>If the situation is beyond your control, get help. </a:t>
            </a:r>
          </a:p>
          <a:p>
            <a:pPr>
              <a:buFontTx/>
              <a:buChar char="-"/>
            </a:pPr>
            <a:r>
              <a:rPr lang="en-US" dirty="0"/>
              <a:t>Experts are ALWAYS closer than you think. </a:t>
            </a:r>
          </a:p>
          <a:p>
            <a:endParaRPr lang="en-US" dirty="0"/>
          </a:p>
        </p:txBody>
      </p:sp>
      <p:pic>
        <p:nvPicPr>
          <p:cNvPr id="9" name="Picture 5" descr="MCj03115300000[1]">
            <a:extLst>
              <a:ext uri="{FF2B5EF4-FFF2-40B4-BE49-F238E27FC236}">
                <a16:creationId xmlns:a16="http://schemas.microsoft.com/office/drawing/2014/main" id="{95A8362A-7364-47C0-B1AE-A323920D5461}"/>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7194884" y="2775122"/>
            <a:ext cx="3043773" cy="315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2564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EC2195-EBB9-4CA0-BCC3-84388678EF63}"/>
              </a:ext>
            </a:extLst>
          </p:cNvPr>
          <p:cNvSpPr>
            <a:spLocks noGrp="1"/>
          </p:cNvSpPr>
          <p:nvPr>
            <p:ph idx="1"/>
          </p:nvPr>
        </p:nvSpPr>
        <p:spPr/>
        <p:txBody>
          <a:bodyPr>
            <a:normAutofit fontScale="92500" lnSpcReduction="10000"/>
          </a:bodyPr>
          <a:lstStyle/>
          <a:p>
            <a:pPr>
              <a:buFontTx/>
              <a:buChar char="-"/>
            </a:pPr>
            <a:r>
              <a:rPr lang="en-US" dirty="0"/>
              <a:t>Know your destination ahead of time</a:t>
            </a:r>
          </a:p>
          <a:p>
            <a:pPr>
              <a:buFontTx/>
              <a:buChar char="-"/>
            </a:pPr>
            <a:r>
              <a:rPr lang="en-US" dirty="0"/>
              <a:t>Have a kit ready to go</a:t>
            </a:r>
          </a:p>
          <a:p>
            <a:r>
              <a:rPr lang="en-US" dirty="0"/>
              <a:t>Secure your residence</a:t>
            </a:r>
          </a:p>
          <a:p>
            <a:pPr>
              <a:buFontTx/>
              <a:buChar char="-"/>
            </a:pPr>
            <a:r>
              <a:rPr lang="en-US" dirty="0"/>
              <a:t>Close and lock exterior doors &amp; windows</a:t>
            </a:r>
          </a:p>
          <a:p>
            <a:pPr>
              <a:buFontTx/>
              <a:buChar char="-"/>
            </a:pPr>
            <a:r>
              <a:rPr lang="en-US" dirty="0"/>
              <a:t>Shut off utilities ( Water/ Gas/ Electric)</a:t>
            </a:r>
          </a:p>
          <a:p>
            <a:r>
              <a:rPr lang="en-US" dirty="0"/>
              <a:t>Leave contact information in your mailbox.</a:t>
            </a:r>
          </a:p>
          <a:p>
            <a:endParaRPr lang="en-US" dirty="0"/>
          </a:p>
        </p:txBody>
      </p:sp>
      <p:sp>
        <p:nvSpPr>
          <p:cNvPr id="4" name="Text Placeholder 3">
            <a:extLst>
              <a:ext uri="{FF2B5EF4-FFF2-40B4-BE49-F238E27FC236}">
                <a16:creationId xmlns:a16="http://schemas.microsoft.com/office/drawing/2014/main" id="{247BF801-7E36-4C1E-92DE-D98FF96E3528}"/>
              </a:ext>
            </a:extLst>
          </p:cNvPr>
          <p:cNvSpPr>
            <a:spLocks noGrp="1"/>
          </p:cNvSpPr>
          <p:nvPr>
            <p:ph type="body" sz="quarter" idx="13"/>
          </p:nvPr>
        </p:nvSpPr>
        <p:spPr/>
        <p:txBody>
          <a:bodyPr/>
          <a:lstStyle/>
          <a:p>
            <a:r>
              <a:rPr lang="en-US" dirty="0"/>
              <a:t>Be ready to go</a:t>
            </a:r>
          </a:p>
        </p:txBody>
      </p:sp>
      <p:sp>
        <p:nvSpPr>
          <p:cNvPr id="5" name="Title 4">
            <a:extLst>
              <a:ext uri="{FF2B5EF4-FFF2-40B4-BE49-F238E27FC236}">
                <a16:creationId xmlns:a16="http://schemas.microsoft.com/office/drawing/2014/main" id="{4FF486B4-4EA8-487D-BD8B-156E3CAE0A5E}"/>
              </a:ext>
            </a:extLst>
          </p:cNvPr>
          <p:cNvSpPr>
            <a:spLocks noGrp="1"/>
          </p:cNvSpPr>
          <p:nvPr>
            <p:ph type="title"/>
          </p:nvPr>
        </p:nvSpPr>
        <p:spPr/>
        <p:txBody>
          <a:bodyPr/>
          <a:lstStyle/>
          <a:p>
            <a:r>
              <a:rPr lang="en-US" dirty="0"/>
              <a:t>Evacuation Planning</a:t>
            </a:r>
          </a:p>
        </p:txBody>
      </p:sp>
      <p:sp>
        <p:nvSpPr>
          <p:cNvPr id="6" name="Footer Placeholder 5">
            <a:extLst>
              <a:ext uri="{FF2B5EF4-FFF2-40B4-BE49-F238E27FC236}">
                <a16:creationId xmlns:a16="http://schemas.microsoft.com/office/drawing/2014/main" id="{E743D585-B3D7-41ED-9016-D195F27AE5C6}"/>
              </a:ext>
            </a:extLst>
          </p:cNvPr>
          <p:cNvSpPr>
            <a:spLocks noGrp="1"/>
          </p:cNvSpPr>
          <p:nvPr>
            <p:ph type="ftr" sz="quarter" idx="15"/>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68087AF-3E12-4CFC-B0D6-464FAB24D501}"/>
              </a:ext>
            </a:extLst>
          </p:cNvPr>
          <p:cNvSpPr>
            <a:spLocks noGrp="1"/>
          </p:cNvSpPr>
          <p:nvPr>
            <p:ph type="sldNum" sz="quarter" idx="16"/>
          </p:nvPr>
        </p:nvSpPr>
        <p:spPr/>
        <p:txBody>
          <a:bodyPr/>
          <a:lstStyle/>
          <a:p>
            <a:fld id="{8699F50C-BE38-4BD0-BA84-9B090E1F2B9B}" type="slidenum">
              <a:rPr lang="en-US" noProof="0" smtClean="0"/>
              <a:t>14</a:t>
            </a:fld>
            <a:endParaRPr lang="en-US" noProof="0" dirty="0"/>
          </a:p>
        </p:txBody>
      </p:sp>
      <p:pic>
        <p:nvPicPr>
          <p:cNvPr id="8" name="Picture 4" descr="MCj04043950000[1]">
            <a:extLst>
              <a:ext uri="{FF2B5EF4-FFF2-40B4-BE49-F238E27FC236}">
                <a16:creationId xmlns:a16="http://schemas.microsoft.com/office/drawing/2014/main" id="{563FDCD3-DD72-499A-8133-631AD3F547A0}"/>
              </a:ext>
            </a:extLst>
          </p:cNvPr>
          <p:cNvPicPr>
            <a:picLocks noGrp="1" noChangeAspect="1" noChangeArrowheads="1"/>
          </p:cNvPicPr>
          <p:nvPr>
            <p:ph type="pic" sz="quarter" idx="14"/>
          </p:nvPr>
        </p:nvPicPr>
        <p:blipFill>
          <a:blip r:embed="rId2">
            <a:extLst>
              <a:ext uri="{28A0092B-C50C-407E-A947-70E740481C1C}">
                <a14:useLocalDpi xmlns:a14="http://schemas.microsoft.com/office/drawing/2010/main" val="0"/>
              </a:ext>
            </a:extLst>
          </a:blip>
          <a:srcRect t="13007" b="13007"/>
          <a:stretch>
            <a:fillRect/>
          </a:stretch>
        </p:blipFill>
        <p:spPr bwMode="auto">
          <a:xfrm>
            <a:off x="8079764" y="2658815"/>
            <a:ext cx="3807434"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4783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EC2195-EBB9-4CA0-BCC3-84388678EF63}"/>
              </a:ext>
            </a:extLst>
          </p:cNvPr>
          <p:cNvSpPr>
            <a:spLocks noGrp="1"/>
          </p:cNvSpPr>
          <p:nvPr>
            <p:ph idx="1"/>
          </p:nvPr>
        </p:nvSpPr>
        <p:spPr>
          <a:xfrm>
            <a:off x="531378" y="3129540"/>
            <a:ext cx="4942829" cy="3359492"/>
          </a:xfrm>
        </p:spPr>
        <p:txBody>
          <a:bodyPr>
            <a:normAutofit fontScale="92500"/>
          </a:bodyPr>
          <a:lstStyle/>
          <a:p>
            <a:r>
              <a:rPr lang="en-US" dirty="0"/>
              <a:t>Get household members &amp; pets inside</a:t>
            </a:r>
          </a:p>
          <a:p>
            <a:r>
              <a:rPr lang="en-US" dirty="0"/>
              <a:t>Close &amp; lock exterior doors &amp; windows</a:t>
            </a:r>
          </a:p>
          <a:p>
            <a:r>
              <a:rPr lang="en-US" dirty="0"/>
              <a:t>Turn off air conditioners &amp; ventilation systems</a:t>
            </a:r>
          </a:p>
          <a:p>
            <a:r>
              <a:rPr lang="en-US" dirty="0"/>
              <a:t>Get your kit</a:t>
            </a:r>
          </a:p>
          <a:p>
            <a:r>
              <a:rPr lang="en-US" dirty="0"/>
              <a:t>Go to your pre-selected safe room </a:t>
            </a:r>
          </a:p>
          <a:p>
            <a:r>
              <a:rPr lang="en-US" dirty="0"/>
              <a:t>Seal yourself in</a:t>
            </a:r>
          </a:p>
          <a:p>
            <a:pPr marL="0" indent="0">
              <a:buNone/>
            </a:pPr>
            <a:r>
              <a:rPr lang="en-US" altLang="en-US" sz="1500" dirty="0">
                <a:hlinkClick r:id="rId2"/>
              </a:rPr>
              <a:t>https://www.youtube.com/watch?v=pWqCGYx9SGs</a:t>
            </a:r>
            <a:r>
              <a:rPr lang="en-US" altLang="en-US" sz="1500" dirty="0"/>
              <a:t> </a:t>
            </a:r>
          </a:p>
          <a:p>
            <a:pPr marL="0" indent="0">
              <a:buNone/>
            </a:pPr>
            <a:endParaRPr lang="en-US" dirty="0"/>
          </a:p>
        </p:txBody>
      </p:sp>
      <p:sp>
        <p:nvSpPr>
          <p:cNvPr id="4" name="Text Placeholder 3">
            <a:extLst>
              <a:ext uri="{FF2B5EF4-FFF2-40B4-BE49-F238E27FC236}">
                <a16:creationId xmlns:a16="http://schemas.microsoft.com/office/drawing/2014/main" id="{247BF801-7E36-4C1E-92DE-D98FF96E3528}"/>
              </a:ext>
            </a:extLst>
          </p:cNvPr>
          <p:cNvSpPr>
            <a:spLocks noGrp="1"/>
          </p:cNvSpPr>
          <p:nvPr>
            <p:ph type="body" sz="quarter" idx="13"/>
          </p:nvPr>
        </p:nvSpPr>
        <p:spPr>
          <a:xfrm>
            <a:off x="531380" y="2496102"/>
            <a:ext cx="6196592" cy="608895"/>
          </a:xfrm>
        </p:spPr>
        <p:txBody>
          <a:bodyPr/>
          <a:lstStyle/>
          <a:p>
            <a:r>
              <a:rPr lang="en-US" sz="1800" dirty="0"/>
              <a:t>Be ready to stay due to bad weather, or hazards in the air. </a:t>
            </a:r>
          </a:p>
        </p:txBody>
      </p:sp>
      <p:sp>
        <p:nvSpPr>
          <p:cNvPr id="5" name="Title 4">
            <a:extLst>
              <a:ext uri="{FF2B5EF4-FFF2-40B4-BE49-F238E27FC236}">
                <a16:creationId xmlns:a16="http://schemas.microsoft.com/office/drawing/2014/main" id="{4FF486B4-4EA8-487D-BD8B-156E3CAE0A5E}"/>
              </a:ext>
            </a:extLst>
          </p:cNvPr>
          <p:cNvSpPr>
            <a:spLocks noGrp="1"/>
          </p:cNvSpPr>
          <p:nvPr>
            <p:ph type="title"/>
          </p:nvPr>
        </p:nvSpPr>
        <p:spPr/>
        <p:txBody>
          <a:bodyPr/>
          <a:lstStyle/>
          <a:p>
            <a:r>
              <a:rPr lang="en-US" dirty="0"/>
              <a:t>Sheltering in Place</a:t>
            </a:r>
          </a:p>
        </p:txBody>
      </p:sp>
      <p:sp>
        <p:nvSpPr>
          <p:cNvPr id="6" name="Footer Placeholder 5">
            <a:extLst>
              <a:ext uri="{FF2B5EF4-FFF2-40B4-BE49-F238E27FC236}">
                <a16:creationId xmlns:a16="http://schemas.microsoft.com/office/drawing/2014/main" id="{E743D585-B3D7-41ED-9016-D195F27AE5C6}"/>
              </a:ext>
            </a:extLst>
          </p:cNvPr>
          <p:cNvSpPr>
            <a:spLocks noGrp="1"/>
          </p:cNvSpPr>
          <p:nvPr>
            <p:ph type="ftr" sz="quarter" idx="15"/>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68087AF-3E12-4CFC-B0D6-464FAB24D501}"/>
              </a:ext>
            </a:extLst>
          </p:cNvPr>
          <p:cNvSpPr>
            <a:spLocks noGrp="1"/>
          </p:cNvSpPr>
          <p:nvPr>
            <p:ph type="sldNum" sz="quarter" idx="16"/>
          </p:nvPr>
        </p:nvSpPr>
        <p:spPr/>
        <p:txBody>
          <a:bodyPr/>
          <a:lstStyle/>
          <a:p>
            <a:fld id="{8699F50C-BE38-4BD0-BA84-9B090E1F2B9B}" type="slidenum">
              <a:rPr lang="en-US" noProof="0" smtClean="0"/>
              <a:t>15</a:t>
            </a:fld>
            <a:endParaRPr lang="en-US" noProof="0" dirty="0"/>
          </a:p>
        </p:txBody>
      </p:sp>
      <p:sp>
        <p:nvSpPr>
          <p:cNvPr id="9" name="Picture Placeholder 8">
            <a:extLst>
              <a:ext uri="{FF2B5EF4-FFF2-40B4-BE49-F238E27FC236}">
                <a16:creationId xmlns:a16="http://schemas.microsoft.com/office/drawing/2014/main" id="{217C152E-8B55-43F3-9CEA-3736FAC89A32}"/>
              </a:ext>
            </a:extLst>
          </p:cNvPr>
          <p:cNvSpPr>
            <a:spLocks noGrp="1"/>
          </p:cNvSpPr>
          <p:nvPr>
            <p:ph type="pic" sz="quarter" idx="14"/>
          </p:nvPr>
        </p:nvSpPr>
        <p:spPr/>
      </p:sp>
      <p:pic>
        <p:nvPicPr>
          <p:cNvPr id="10" name="Picture 4" descr="MCj03039470000[1]">
            <a:extLst>
              <a:ext uri="{FF2B5EF4-FFF2-40B4-BE49-F238E27FC236}">
                <a16:creationId xmlns:a16="http://schemas.microsoft.com/office/drawing/2014/main" id="{7611A84A-1622-41AD-B0B4-EDE08795A2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0647" y="2943380"/>
            <a:ext cx="3359153" cy="2029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8325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EC2195-EBB9-4CA0-BCC3-84388678EF63}"/>
              </a:ext>
            </a:extLst>
          </p:cNvPr>
          <p:cNvSpPr>
            <a:spLocks noGrp="1"/>
          </p:cNvSpPr>
          <p:nvPr>
            <p:ph idx="1"/>
          </p:nvPr>
        </p:nvSpPr>
        <p:spPr>
          <a:xfrm>
            <a:off x="531378" y="3129540"/>
            <a:ext cx="4942829" cy="3359492"/>
          </a:xfrm>
        </p:spPr>
        <p:txBody>
          <a:bodyPr>
            <a:normAutofit lnSpcReduction="10000"/>
          </a:bodyPr>
          <a:lstStyle/>
          <a:p>
            <a:endParaRPr lang="en-US" sz="1800" b="1" i="1" dirty="0"/>
          </a:p>
          <a:p>
            <a:r>
              <a:rPr lang="en-US" sz="1800" b="1" i="1" dirty="0"/>
              <a:t>Community Quarantine </a:t>
            </a:r>
            <a:r>
              <a:rPr lang="en-US" sz="1800" dirty="0"/>
              <a:t>is when a ‘Stay at Home’ Order is issued, and all non-essential workers are asked to remine home whenever possible. </a:t>
            </a:r>
            <a:r>
              <a:rPr lang="en-US" sz="1800" b="1" i="1" dirty="0"/>
              <a:t>Personal Quarantine </a:t>
            </a:r>
            <a:r>
              <a:rPr lang="en-US" sz="1800" dirty="0"/>
              <a:t>is when you are asked to stay home due to illness or exposure. </a:t>
            </a:r>
          </a:p>
          <a:p>
            <a:r>
              <a:rPr lang="en-US" sz="1800" dirty="0"/>
              <a:t>Be prepared to be told to stay home for 14 days with minimal assistance from others by keeping your food and medications stocked. </a:t>
            </a:r>
          </a:p>
          <a:p>
            <a:r>
              <a:rPr lang="en-US" sz="1800" dirty="0"/>
              <a:t>Have a plan for protecting yourself and your family if you will need to quarantine at home due to illness. </a:t>
            </a:r>
          </a:p>
        </p:txBody>
      </p:sp>
      <p:sp>
        <p:nvSpPr>
          <p:cNvPr id="4" name="Text Placeholder 3">
            <a:extLst>
              <a:ext uri="{FF2B5EF4-FFF2-40B4-BE49-F238E27FC236}">
                <a16:creationId xmlns:a16="http://schemas.microsoft.com/office/drawing/2014/main" id="{247BF801-7E36-4C1E-92DE-D98FF96E3528}"/>
              </a:ext>
            </a:extLst>
          </p:cNvPr>
          <p:cNvSpPr>
            <a:spLocks noGrp="1"/>
          </p:cNvSpPr>
          <p:nvPr>
            <p:ph type="body" sz="quarter" idx="13"/>
          </p:nvPr>
        </p:nvSpPr>
        <p:spPr>
          <a:xfrm>
            <a:off x="531380" y="2496102"/>
            <a:ext cx="5961699" cy="608895"/>
          </a:xfrm>
        </p:spPr>
        <p:txBody>
          <a:bodyPr/>
          <a:lstStyle/>
          <a:p>
            <a:r>
              <a:rPr lang="en-US" dirty="0"/>
              <a:t>Community Quarantine &amp; Personal Quarantine </a:t>
            </a:r>
          </a:p>
        </p:txBody>
      </p:sp>
      <p:sp>
        <p:nvSpPr>
          <p:cNvPr id="5" name="Title 4">
            <a:extLst>
              <a:ext uri="{FF2B5EF4-FFF2-40B4-BE49-F238E27FC236}">
                <a16:creationId xmlns:a16="http://schemas.microsoft.com/office/drawing/2014/main" id="{4FF486B4-4EA8-487D-BD8B-156E3CAE0A5E}"/>
              </a:ext>
            </a:extLst>
          </p:cNvPr>
          <p:cNvSpPr>
            <a:spLocks noGrp="1"/>
          </p:cNvSpPr>
          <p:nvPr>
            <p:ph type="title"/>
          </p:nvPr>
        </p:nvSpPr>
        <p:spPr/>
        <p:txBody>
          <a:bodyPr/>
          <a:lstStyle/>
          <a:p>
            <a:r>
              <a:rPr lang="en-US" dirty="0"/>
              <a:t>Sheltering in Place</a:t>
            </a:r>
          </a:p>
        </p:txBody>
      </p:sp>
      <p:sp>
        <p:nvSpPr>
          <p:cNvPr id="6" name="Footer Placeholder 5">
            <a:extLst>
              <a:ext uri="{FF2B5EF4-FFF2-40B4-BE49-F238E27FC236}">
                <a16:creationId xmlns:a16="http://schemas.microsoft.com/office/drawing/2014/main" id="{E743D585-B3D7-41ED-9016-D195F27AE5C6}"/>
              </a:ext>
            </a:extLst>
          </p:cNvPr>
          <p:cNvSpPr>
            <a:spLocks noGrp="1"/>
          </p:cNvSpPr>
          <p:nvPr>
            <p:ph type="ftr" sz="quarter" idx="15"/>
          </p:nvPr>
        </p:nvSpPr>
        <p:spPr/>
        <p:txBody>
          <a:bodyPr/>
          <a:lstStyle/>
          <a:p>
            <a:r>
              <a:rPr lang="en-US" dirty="0">
                <a:hlinkClick r:id="rId2"/>
              </a:rPr>
              <a:t>https://www.cdc.gov/coronavirus/2019-ncov/if-you-are-sick/quarantine.html</a:t>
            </a:r>
            <a:endParaRPr lang="en-US" noProof="0" dirty="0"/>
          </a:p>
        </p:txBody>
      </p:sp>
      <p:sp>
        <p:nvSpPr>
          <p:cNvPr id="7" name="Slide Number Placeholder 6">
            <a:extLst>
              <a:ext uri="{FF2B5EF4-FFF2-40B4-BE49-F238E27FC236}">
                <a16:creationId xmlns:a16="http://schemas.microsoft.com/office/drawing/2014/main" id="{568087AF-3E12-4CFC-B0D6-464FAB24D501}"/>
              </a:ext>
            </a:extLst>
          </p:cNvPr>
          <p:cNvSpPr>
            <a:spLocks noGrp="1"/>
          </p:cNvSpPr>
          <p:nvPr>
            <p:ph type="sldNum" sz="quarter" idx="16"/>
          </p:nvPr>
        </p:nvSpPr>
        <p:spPr/>
        <p:txBody>
          <a:bodyPr/>
          <a:lstStyle/>
          <a:p>
            <a:fld id="{8699F50C-BE38-4BD0-BA84-9B090E1F2B9B}" type="slidenum">
              <a:rPr lang="en-US" noProof="0" smtClean="0"/>
              <a:t>16</a:t>
            </a:fld>
            <a:endParaRPr lang="en-US" noProof="0" dirty="0"/>
          </a:p>
        </p:txBody>
      </p:sp>
      <p:sp>
        <p:nvSpPr>
          <p:cNvPr id="9" name="Picture Placeholder 8">
            <a:extLst>
              <a:ext uri="{FF2B5EF4-FFF2-40B4-BE49-F238E27FC236}">
                <a16:creationId xmlns:a16="http://schemas.microsoft.com/office/drawing/2014/main" id="{217C152E-8B55-43F3-9CEA-3736FAC89A32}"/>
              </a:ext>
            </a:extLst>
          </p:cNvPr>
          <p:cNvSpPr>
            <a:spLocks noGrp="1"/>
          </p:cNvSpPr>
          <p:nvPr>
            <p:ph type="pic" sz="quarter" idx="14"/>
          </p:nvPr>
        </p:nvSpPr>
        <p:spPr/>
      </p:sp>
      <p:pic>
        <p:nvPicPr>
          <p:cNvPr id="10" name="Picture 4" descr="MCj03039470000[1]">
            <a:extLst>
              <a:ext uri="{FF2B5EF4-FFF2-40B4-BE49-F238E27FC236}">
                <a16:creationId xmlns:a16="http://schemas.microsoft.com/office/drawing/2014/main" id="{7611A84A-1622-41AD-B0B4-EDE08795A2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0647" y="2943380"/>
            <a:ext cx="3359153" cy="2029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0764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7483B90-7DFB-4E2E-B684-AF2D774FADF7}"/>
              </a:ext>
            </a:extLst>
          </p:cNvPr>
          <p:cNvSpPr>
            <a:spLocks noGrp="1"/>
          </p:cNvSpPr>
          <p:nvPr>
            <p:ph type="body" idx="1"/>
          </p:nvPr>
        </p:nvSpPr>
        <p:spPr/>
        <p:txBody>
          <a:bodyPr>
            <a:normAutofit fontScale="92500" lnSpcReduction="20000"/>
          </a:bodyPr>
          <a:lstStyle/>
          <a:p>
            <a:r>
              <a:rPr lang="en-US" dirty="0"/>
              <a:t>Community Quarantine (Keep stocks of…)</a:t>
            </a:r>
          </a:p>
        </p:txBody>
      </p:sp>
      <p:sp>
        <p:nvSpPr>
          <p:cNvPr id="3" name="Content Placeholder 2">
            <a:extLst>
              <a:ext uri="{FF2B5EF4-FFF2-40B4-BE49-F238E27FC236}">
                <a16:creationId xmlns:a16="http://schemas.microsoft.com/office/drawing/2014/main" id="{F20F14C2-2BB7-40EC-8639-13928D82ABDF}"/>
              </a:ext>
            </a:extLst>
          </p:cNvPr>
          <p:cNvSpPr>
            <a:spLocks noGrp="1"/>
          </p:cNvSpPr>
          <p:nvPr>
            <p:ph sz="half" idx="13"/>
          </p:nvPr>
        </p:nvSpPr>
        <p:spPr/>
        <p:txBody>
          <a:bodyPr/>
          <a:lstStyle/>
          <a:p>
            <a:r>
              <a:rPr lang="en-US" sz="2000" dirty="0"/>
              <a:t>10-14 days worth of shelf stable food </a:t>
            </a:r>
            <a:r>
              <a:rPr lang="en-US" sz="2000" i="1" dirty="0"/>
              <a:t>(Consider food for you, your family and pets)</a:t>
            </a:r>
          </a:p>
          <a:p>
            <a:r>
              <a:rPr lang="en-US" sz="2000" dirty="0"/>
              <a:t>Prescribed and Over The Counter (OTC) medications. </a:t>
            </a:r>
          </a:p>
          <a:p>
            <a:r>
              <a:rPr lang="en-US" sz="2000" dirty="0"/>
              <a:t>Household items such as paper products and cleaners.</a:t>
            </a:r>
          </a:p>
          <a:p>
            <a:r>
              <a:rPr lang="en-US" sz="2000" dirty="0"/>
              <a:t>Health &amp; Hygiene Items for you, your family, and pets. </a:t>
            </a:r>
          </a:p>
        </p:txBody>
      </p:sp>
      <p:sp>
        <p:nvSpPr>
          <p:cNvPr id="4" name="Text Placeholder 3">
            <a:extLst>
              <a:ext uri="{FF2B5EF4-FFF2-40B4-BE49-F238E27FC236}">
                <a16:creationId xmlns:a16="http://schemas.microsoft.com/office/drawing/2014/main" id="{A5AAEEFE-F5A9-4779-A1A3-6D677834B006}"/>
              </a:ext>
            </a:extLst>
          </p:cNvPr>
          <p:cNvSpPr>
            <a:spLocks noGrp="1"/>
          </p:cNvSpPr>
          <p:nvPr>
            <p:ph type="body" sz="quarter" idx="14"/>
          </p:nvPr>
        </p:nvSpPr>
        <p:spPr/>
        <p:txBody>
          <a:bodyPr>
            <a:normAutofit fontScale="92500"/>
          </a:bodyPr>
          <a:lstStyle/>
          <a:p>
            <a:r>
              <a:rPr lang="en-US" dirty="0"/>
              <a:t>Personal Quarantine (Keep stocks of…)</a:t>
            </a:r>
          </a:p>
        </p:txBody>
      </p:sp>
      <p:sp>
        <p:nvSpPr>
          <p:cNvPr id="5" name="Content Placeholder 4">
            <a:extLst>
              <a:ext uri="{FF2B5EF4-FFF2-40B4-BE49-F238E27FC236}">
                <a16:creationId xmlns:a16="http://schemas.microsoft.com/office/drawing/2014/main" id="{E49CF874-81CC-409A-9099-F8B3DB95B8AF}"/>
              </a:ext>
            </a:extLst>
          </p:cNvPr>
          <p:cNvSpPr>
            <a:spLocks noGrp="1"/>
          </p:cNvSpPr>
          <p:nvPr>
            <p:ph sz="quarter" idx="15"/>
          </p:nvPr>
        </p:nvSpPr>
        <p:spPr/>
        <p:txBody>
          <a:bodyPr/>
          <a:lstStyle/>
          <a:p>
            <a:r>
              <a:rPr lang="en-US" sz="2000" dirty="0"/>
              <a:t>10-14 days worth of shelf stable food </a:t>
            </a:r>
            <a:r>
              <a:rPr lang="en-US" sz="2000" i="1" dirty="0"/>
              <a:t>(Consider food for you, your family and pets)</a:t>
            </a:r>
          </a:p>
          <a:p>
            <a:r>
              <a:rPr lang="en-US" sz="2000" dirty="0"/>
              <a:t>Prescribed and Over The Counter (OTC) medications. </a:t>
            </a:r>
          </a:p>
          <a:p>
            <a:r>
              <a:rPr lang="en-US" sz="2000" dirty="0"/>
              <a:t>Household items such as paper products and cleaners.</a:t>
            </a:r>
          </a:p>
          <a:p>
            <a:r>
              <a:rPr lang="en-US" sz="2000" dirty="0"/>
              <a:t>Health &amp; Hygiene Items for you, your family, and pets. </a:t>
            </a:r>
          </a:p>
          <a:p>
            <a:endParaRPr lang="en-US" dirty="0"/>
          </a:p>
        </p:txBody>
      </p:sp>
      <p:sp>
        <p:nvSpPr>
          <p:cNvPr id="6" name="Text Placeholder 5">
            <a:extLst>
              <a:ext uri="{FF2B5EF4-FFF2-40B4-BE49-F238E27FC236}">
                <a16:creationId xmlns:a16="http://schemas.microsoft.com/office/drawing/2014/main" id="{A3BA5FD9-E5F8-4C38-9DEB-7F34C924901C}"/>
              </a:ext>
            </a:extLst>
          </p:cNvPr>
          <p:cNvSpPr>
            <a:spLocks noGrp="1"/>
          </p:cNvSpPr>
          <p:nvPr>
            <p:ph type="body" sz="quarter" idx="16"/>
          </p:nvPr>
        </p:nvSpPr>
        <p:spPr/>
        <p:txBody>
          <a:bodyPr/>
          <a:lstStyle/>
          <a:p>
            <a:r>
              <a:rPr lang="en-US" dirty="0"/>
              <a:t>Be ready to support yourself &amp; your family during Personal or Community Quarantine</a:t>
            </a:r>
          </a:p>
        </p:txBody>
      </p:sp>
      <p:sp>
        <p:nvSpPr>
          <p:cNvPr id="7" name="Footer Placeholder 6">
            <a:extLst>
              <a:ext uri="{FF2B5EF4-FFF2-40B4-BE49-F238E27FC236}">
                <a16:creationId xmlns:a16="http://schemas.microsoft.com/office/drawing/2014/main" id="{9E49AD60-57A1-4C1B-9A57-716E7F4E2F73}"/>
              </a:ext>
            </a:extLst>
          </p:cNvPr>
          <p:cNvSpPr>
            <a:spLocks noGrp="1"/>
          </p:cNvSpPr>
          <p:nvPr>
            <p:ph type="ftr" sz="quarter" idx="17"/>
          </p:nvPr>
        </p:nvSpPr>
        <p:spPr/>
        <p:txBody>
          <a:bodyPr/>
          <a:lstStyle/>
          <a:p>
            <a:r>
              <a:rPr lang="en-US" noProof="0"/>
              <a:t>Add a footer</a:t>
            </a:r>
            <a:endParaRPr lang="en-US" noProof="0" dirty="0"/>
          </a:p>
        </p:txBody>
      </p:sp>
      <p:sp>
        <p:nvSpPr>
          <p:cNvPr id="8" name="Slide Number Placeholder 7">
            <a:extLst>
              <a:ext uri="{FF2B5EF4-FFF2-40B4-BE49-F238E27FC236}">
                <a16:creationId xmlns:a16="http://schemas.microsoft.com/office/drawing/2014/main" id="{0096D9AD-5639-4FED-9BE3-90D5ABA5DD62}"/>
              </a:ext>
            </a:extLst>
          </p:cNvPr>
          <p:cNvSpPr>
            <a:spLocks noGrp="1"/>
          </p:cNvSpPr>
          <p:nvPr>
            <p:ph type="sldNum" sz="quarter" idx="18"/>
          </p:nvPr>
        </p:nvSpPr>
        <p:spPr/>
        <p:txBody>
          <a:bodyPr/>
          <a:lstStyle/>
          <a:p>
            <a:fld id="{8699F50C-BE38-4BD0-BA84-9B090E1F2B9B}" type="slidenum">
              <a:rPr lang="en-US" noProof="0" smtClean="0"/>
              <a:t>17</a:t>
            </a:fld>
            <a:endParaRPr lang="en-US" noProof="0" dirty="0"/>
          </a:p>
        </p:txBody>
      </p:sp>
      <p:sp>
        <p:nvSpPr>
          <p:cNvPr id="9" name="Title 8">
            <a:extLst>
              <a:ext uri="{FF2B5EF4-FFF2-40B4-BE49-F238E27FC236}">
                <a16:creationId xmlns:a16="http://schemas.microsoft.com/office/drawing/2014/main" id="{474BC5C2-E656-452A-ADE5-11B80F11C93A}"/>
              </a:ext>
            </a:extLst>
          </p:cNvPr>
          <p:cNvSpPr>
            <a:spLocks noGrp="1"/>
          </p:cNvSpPr>
          <p:nvPr>
            <p:ph type="title"/>
          </p:nvPr>
        </p:nvSpPr>
        <p:spPr/>
        <p:txBody>
          <a:bodyPr/>
          <a:lstStyle/>
          <a:p>
            <a:r>
              <a:rPr lang="en-US" dirty="0"/>
              <a:t>COVID-19 Quarantine Kit Planning</a:t>
            </a:r>
          </a:p>
        </p:txBody>
      </p:sp>
    </p:spTree>
    <p:extLst>
      <p:ext uri="{BB962C8B-B14F-4D97-AF65-F5344CB8AC3E}">
        <p14:creationId xmlns:p14="http://schemas.microsoft.com/office/powerpoint/2010/main" val="141587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EC2195-EBB9-4CA0-BCC3-84388678EF63}"/>
              </a:ext>
            </a:extLst>
          </p:cNvPr>
          <p:cNvSpPr>
            <a:spLocks noGrp="1"/>
          </p:cNvSpPr>
          <p:nvPr>
            <p:ph idx="1"/>
          </p:nvPr>
        </p:nvSpPr>
        <p:spPr>
          <a:xfrm>
            <a:off x="531378" y="3129540"/>
            <a:ext cx="4942829" cy="3359492"/>
          </a:xfrm>
        </p:spPr>
        <p:txBody>
          <a:bodyPr>
            <a:normAutofit lnSpcReduction="10000"/>
          </a:bodyPr>
          <a:lstStyle/>
          <a:p>
            <a:r>
              <a:rPr lang="en-US" dirty="0"/>
              <a:t>Create an accountability plan designating a local &amp; “out of area” contact to check-in during an emergency. </a:t>
            </a:r>
          </a:p>
          <a:p>
            <a:r>
              <a:rPr lang="en-US" dirty="0"/>
              <a:t>Short range communications</a:t>
            </a:r>
          </a:p>
          <a:p>
            <a:pPr marL="0" indent="0">
              <a:buNone/>
            </a:pPr>
            <a:r>
              <a:rPr lang="en-US" dirty="0"/>
              <a:t>-  </a:t>
            </a:r>
            <a:r>
              <a:rPr lang="en-US" sz="1600" dirty="0"/>
              <a:t>Community band radios</a:t>
            </a:r>
          </a:p>
          <a:p>
            <a:pPr>
              <a:buFontTx/>
              <a:buChar char="-"/>
            </a:pPr>
            <a:r>
              <a:rPr lang="en-US" sz="1600" dirty="0"/>
              <a:t>Citizen Band (CB)</a:t>
            </a:r>
          </a:p>
          <a:p>
            <a:pPr>
              <a:buFontTx/>
              <a:buChar char="-"/>
            </a:pPr>
            <a:r>
              <a:rPr lang="en-US" sz="1600" dirty="0"/>
              <a:t>Person to person (runners)</a:t>
            </a:r>
          </a:p>
          <a:p>
            <a:pPr marL="0" indent="0">
              <a:buNone/>
            </a:pPr>
            <a:r>
              <a:rPr lang="en-US" sz="1600" dirty="0"/>
              <a:t>* Social Media ‘Check ins’</a:t>
            </a:r>
          </a:p>
          <a:p>
            <a:pPr marL="0" indent="0">
              <a:buNone/>
            </a:pPr>
            <a:endParaRPr lang="en-US" dirty="0"/>
          </a:p>
        </p:txBody>
      </p:sp>
      <p:sp>
        <p:nvSpPr>
          <p:cNvPr id="4" name="Text Placeholder 3">
            <a:extLst>
              <a:ext uri="{FF2B5EF4-FFF2-40B4-BE49-F238E27FC236}">
                <a16:creationId xmlns:a16="http://schemas.microsoft.com/office/drawing/2014/main" id="{247BF801-7E36-4C1E-92DE-D98FF96E3528}"/>
              </a:ext>
            </a:extLst>
          </p:cNvPr>
          <p:cNvSpPr>
            <a:spLocks noGrp="1"/>
          </p:cNvSpPr>
          <p:nvPr>
            <p:ph type="body" sz="quarter" idx="13"/>
          </p:nvPr>
        </p:nvSpPr>
        <p:spPr/>
        <p:txBody>
          <a:bodyPr/>
          <a:lstStyle/>
          <a:p>
            <a:r>
              <a:rPr lang="en-US" dirty="0"/>
              <a:t>Stay in touch</a:t>
            </a:r>
          </a:p>
        </p:txBody>
      </p:sp>
      <p:sp>
        <p:nvSpPr>
          <p:cNvPr id="5" name="Title 4">
            <a:extLst>
              <a:ext uri="{FF2B5EF4-FFF2-40B4-BE49-F238E27FC236}">
                <a16:creationId xmlns:a16="http://schemas.microsoft.com/office/drawing/2014/main" id="{4FF486B4-4EA8-487D-BD8B-156E3CAE0A5E}"/>
              </a:ext>
            </a:extLst>
          </p:cNvPr>
          <p:cNvSpPr>
            <a:spLocks noGrp="1"/>
          </p:cNvSpPr>
          <p:nvPr>
            <p:ph type="title"/>
          </p:nvPr>
        </p:nvSpPr>
        <p:spPr>
          <a:xfrm>
            <a:off x="531378" y="1241109"/>
            <a:ext cx="5231859" cy="1215566"/>
          </a:xfrm>
        </p:spPr>
        <p:txBody>
          <a:bodyPr>
            <a:normAutofit/>
          </a:bodyPr>
          <a:lstStyle/>
          <a:p>
            <a:r>
              <a:rPr lang="en-US" sz="4000" dirty="0"/>
              <a:t>Communication Planning</a:t>
            </a:r>
          </a:p>
        </p:txBody>
      </p:sp>
      <p:sp>
        <p:nvSpPr>
          <p:cNvPr id="6" name="Footer Placeholder 5">
            <a:extLst>
              <a:ext uri="{FF2B5EF4-FFF2-40B4-BE49-F238E27FC236}">
                <a16:creationId xmlns:a16="http://schemas.microsoft.com/office/drawing/2014/main" id="{E743D585-B3D7-41ED-9016-D195F27AE5C6}"/>
              </a:ext>
            </a:extLst>
          </p:cNvPr>
          <p:cNvSpPr>
            <a:spLocks noGrp="1"/>
          </p:cNvSpPr>
          <p:nvPr>
            <p:ph type="ftr" sz="quarter" idx="15"/>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68087AF-3E12-4CFC-B0D6-464FAB24D501}"/>
              </a:ext>
            </a:extLst>
          </p:cNvPr>
          <p:cNvSpPr>
            <a:spLocks noGrp="1"/>
          </p:cNvSpPr>
          <p:nvPr>
            <p:ph type="sldNum" sz="quarter" idx="16"/>
          </p:nvPr>
        </p:nvSpPr>
        <p:spPr/>
        <p:txBody>
          <a:bodyPr/>
          <a:lstStyle/>
          <a:p>
            <a:fld id="{8699F50C-BE38-4BD0-BA84-9B090E1F2B9B}" type="slidenum">
              <a:rPr lang="en-US" noProof="0" smtClean="0"/>
              <a:t>18</a:t>
            </a:fld>
            <a:endParaRPr lang="en-US" noProof="0" dirty="0"/>
          </a:p>
        </p:txBody>
      </p:sp>
      <p:sp>
        <p:nvSpPr>
          <p:cNvPr id="9" name="Picture Placeholder 8">
            <a:extLst>
              <a:ext uri="{FF2B5EF4-FFF2-40B4-BE49-F238E27FC236}">
                <a16:creationId xmlns:a16="http://schemas.microsoft.com/office/drawing/2014/main" id="{217C152E-8B55-43F3-9CEA-3736FAC89A32}"/>
              </a:ext>
            </a:extLst>
          </p:cNvPr>
          <p:cNvSpPr>
            <a:spLocks noGrp="1"/>
          </p:cNvSpPr>
          <p:nvPr>
            <p:ph type="pic" sz="quarter" idx="14"/>
          </p:nvPr>
        </p:nvSpPr>
        <p:spPr/>
      </p:sp>
      <p:pic>
        <p:nvPicPr>
          <p:cNvPr id="11" name="Picture 4" descr="MCj03234190000[1]">
            <a:extLst>
              <a:ext uri="{FF2B5EF4-FFF2-40B4-BE49-F238E27FC236}">
                <a16:creationId xmlns:a16="http://schemas.microsoft.com/office/drawing/2014/main" id="{2462570B-3902-4754-A6DA-9790FCB1D9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8081" y="3343703"/>
            <a:ext cx="2508890" cy="2267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946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EC2195-EBB9-4CA0-BCC3-84388678EF63}"/>
              </a:ext>
            </a:extLst>
          </p:cNvPr>
          <p:cNvSpPr>
            <a:spLocks noGrp="1"/>
          </p:cNvSpPr>
          <p:nvPr>
            <p:ph idx="1"/>
          </p:nvPr>
        </p:nvSpPr>
        <p:spPr>
          <a:xfrm>
            <a:off x="531378" y="3129540"/>
            <a:ext cx="4942829" cy="3359492"/>
          </a:xfrm>
        </p:spPr>
        <p:txBody>
          <a:bodyPr>
            <a:normAutofit/>
          </a:bodyPr>
          <a:lstStyle/>
          <a:p>
            <a:pPr marL="457200" indent="-457200">
              <a:buAutoNum type="arabicParenR"/>
            </a:pPr>
            <a:r>
              <a:rPr lang="en-US" dirty="0"/>
              <a:t>GPS is only as good as the user who turns or keeps it on. </a:t>
            </a:r>
          </a:p>
          <a:p>
            <a:pPr marL="457200" indent="-457200">
              <a:buAutoNum type="arabicParenR"/>
            </a:pPr>
            <a:r>
              <a:rPr lang="en-US" dirty="0"/>
              <a:t>Texts line up… calls do not. </a:t>
            </a:r>
          </a:p>
          <a:p>
            <a:pPr marL="457200" indent="-457200">
              <a:buAutoNum type="arabicParenR"/>
            </a:pPr>
            <a:r>
              <a:rPr lang="en-US" dirty="0"/>
              <a:t>Cell towers can get overloaded during active emergencies. </a:t>
            </a:r>
          </a:p>
          <a:p>
            <a:pPr marL="0" indent="0">
              <a:buNone/>
            </a:pPr>
            <a:endParaRPr lang="en-US" dirty="0"/>
          </a:p>
          <a:p>
            <a:pPr marL="0" indent="0" algn="ctr">
              <a:buNone/>
            </a:pPr>
            <a:r>
              <a:rPr lang="en-US" dirty="0"/>
              <a:t>When calling 911, be clear about- Who. What. Where. </a:t>
            </a:r>
          </a:p>
          <a:p>
            <a:pPr marL="0" indent="0">
              <a:buNone/>
            </a:pPr>
            <a:endParaRPr lang="en-US" dirty="0"/>
          </a:p>
        </p:txBody>
      </p:sp>
      <p:sp>
        <p:nvSpPr>
          <p:cNvPr id="4" name="Text Placeholder 3">
            <a:extLst>
              <a:ext uri="{FF2B5EF4-FFF2-40B4-BE49-F238E27FC236}">
                <a16:creationId xmlns:a16="http://schemas.microsoft.com/office/drawing/2014/main" id="{247BF801-7E36-4C1E-92DE-D98FF96E3528}"/>
              </a:ext>
            </a:extLst>
          </p:cNvPr>
          <p:cNvSpPr>
            <a:spLocks noGrp="1"/>
          </p:cNvSpPr>
          <p:nvPr>
            <p:ph type="body" sz="quarter" idx="13"/>
          </p:nvPr>
        </p:nvSpPr>
        <p:spPr/>
        <p:txBody>
          <a:bodyPr/>
          <a:lstStyle/>
          <a:p>
            <a:r>
              <a:rPr lang="en-US" dirty="0"/>
              <a:t>A Note about Cell Phones</a:t>
            </a:r>
          </a:p>
        </p:txBody>
      </p:sp>
      <p:sp>
        <p:nvSpPr>
          <p:cNvPr id="5" name="Title 4">
            <a:extLst>
              <a:ext uri="{FF2B5EF4-FFF2-40B4-BE49-F238E27FC236}">
                <a16:creationId xmlns:a16="http://schemas.microsoft.com/office/drawing/2014/main" id="{4FF486B4-4EA8-487D-BD8B-156E3CAE0A5E}"/>
              </a:ext>
            </a:extLst>
          </p:cNvPr>
          <p:cNvSpPr>
            <a:spLocks noGrp="1"/>
          </p:cNvSpPr>
          <p:nvPr>
            <p:ph type="title"/>
          </p:nvPr>
        </p:nvSpPr>
        <p:spPr>
          <a:xfrm>
            <a:off x="531378" y="1241109"/>
            <a:ext cx="4942829" cy="1215566"/>
          </a:xfrm>
        </p:spPr>
        <p:txBody>
          <a:bodyPr>
            <a:normAutofit/>
          </a:bodyPr>
          <a:lstStyle/>
          <a:p>
            <a:r>
              <a:rPr lang="en-US" sz="4000" dirty="0"/>
              <a:t>Communication Planning</a:t>
            </a:r>
          </a:p>
        </p:txBody>
      </p:sp>
      <p:sp>
        <p:nvSpPr>
          <p:cNvPr id="6" name="Footer Placeholder 5">
            <a:extLst>
              <a:ext uri="{FF2B5EF4-FFF2-40B4-BE49-F238E27FC236}">
                <a16:creationId xmlns:a16="http://schemas.microsoft.com/office/drawing/2014/main" id="{E743D585-B3D7-41ED-9016-D195F27AE5C6}"/>
              </a:ext>
            </a:extLst>
          </p:cNvPr>
          <p:cNvSpPr>
            <a:spLocks noGrp="1"/>
          </p:cNvSpPr>
          <p:nvPr>
            <p:ph type="ftr" sz="quarter" idx="15"/>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568087AF-3E12-4CFC-B0D6-464FAB24D501}"/>
              </a:ext>
            </a:extLst>
          </p:cNvPr>
          <p:cNvSpPr>
            <a:spLocks noGrp="1"/>
          </p:cNvSpPr>
          <p:nvPr>
            <p:ph type="sldNum" sz="quarter" idx="16"/>
          </p:nvPr>
        </p:nvSpPr>
        <p:spPr/>
        <p:txBody>
          <a:bodyPr/>
          <a:lstStyle/>
          <a:p>
            <a:fld id="{8699F50C-BE38-4BD0-BA84-9B090E1F2B9B}" type="slidenum">
              <a:rPr lang="en-US" noProof="0" smtClean="0"/>
              <a:t>19</a:t>
            </a:fld>
            <a:endParaRPr lang="en-US" noProof="0" dirty="0"/>
          </a:p>
        </p:txBody>
      </p:sp>
      <p:sp>
        <p:nvSpPr>
          <p:cNvPr id="9" name="Picture Placeholder 8">
            <a:extLst>
              <a:ext uri="{FF2B5EF4-FFF2-40B4-BE49-F238E27FC236}">
                <a16:creationId xmlns:a16="http://schemas.microsoft.com/office/drawing/2014/main" id="{217C152E-8B55-43F3-9CEA-3736FAC89A32}"/>
              </a:ext>
            </a:extLst>
          </p:cNvPr>
          <p:cNvSpPr>
            <a:spLocks noGrp="1"/>
          </p:cNvSpPr>
          <p:nvPr>
            <p:ph type="pic" sz="quarter" idx="14"/>
          </p:nvPr>
        </p:nvSpPr>
        <p:spPr/>
      </p:sp>
      <p:pic>
        <p:nvPicPr>
          <p:cNvPr id="11" name="Picture 4" descr="MCj03234190000[1]">
            <a:extLst>
              <a:ext uri="{FF2B5EF4-FFF2-40B4-BE49-F238E27FC236}">
                <a16:creationId xmlns:a16="http://schemas.microsoft.com/office/drawing/2014/main" id="{2462570B-3902-4754-A6DA-9790FCB1D9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8081" y="3343703"/>
            <a:ext cx="2508890" cy="2267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06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Building image">
            <a:extLst>
              <a:ext uri="{FF2B5EF4-FFF2-40B4-BE49-F238E27FC236}">
                <a16:creationId xmlns:a16="http://schemas.microsoft.com/office/drawing/2014/main" id="{2D599535-C841-457B-BE92-EECA801ED768}"/>
              </a:ext>
              <a:ext uri="{C183D7F6-B498-43B3-948B-1728B52AA6E4}">
                <adec:decorative xmlns:adec="http://schemas.microsoft.com/office/drawing/2017/decorative" val="0"/>
              </a:ext>
            </a:extLst>
          </p:cNvPr>
          <p:cNvPicPr>
            <a:picLocks noGrp="1" noChangeAspect="1"/>
          </p:cNvPicPr>
          <p:nvPr>
            <p:ph type="pic" sz="quarter" idx="13"/>
          </p:nvPr>
        </p:nvPicPr>
        <p:blipFill>
          <a:blip r:embed="rId2">
            <a:extLst>
              <a:ext uri="{BEBA8EAE-BF5A-486C-A8C5-ECC9F3942E4B}">
                <a14:imgProps xmlns:a14="http://schemas.microsoft.com/office/drawing/2010/main">
                  <a14:imgLayer r:embed="rId3">
                    <a14:imgEffect>
                      <a14:saturation sat="0"/>
                    </a14:imgEffect>
                  </a14:imgLayer>
                </a14:imgProps>
              </a:ext>
            </a:extLst>
          </a:blip>
          <a:srcRect l="20810" r="20810"/>
          <a:stretch>
            <a:fillRect/>
          </a:stretch>
        </p:blipFill>
        <p:spPr/>
      </p:pic>
      <p:sp>
        <p:nvSpPr>
          <p:cNvPr id="10" name="Hexagon 9">
            <a:extLst>
              <a:ext uri="{FF2B5EF4-FFF2-40B4-BE49-F238E27FC236}">
                <a16:creationId xmlns:a16="http://schemas.microsoft.com/office/drawing/2014/main" id="{84367257-921F-4C31-9DD7-8B0616248FDF}"/>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291CA16A-993E-43BA-BDDC-9E427CF951B2}"/>
              </a:ext>
            </a:extLst>
          </p:cNvPr>
          <p:cNvSpPr>
            <a:spLocks noGrp="1"/>
          </p:cNvSpPr>
          <p:nvPr>
            <p:ph type="title"/>
          </p:nvPr>
        </p:nvSpPr>
        <p:spPr/>
        <p:txBody>
          <a:bodyPr/>
          <a:lstStyle/>
          <a:p>
            <a:r>
              <a:rPr lang="en-US" dirty="0"/>
              <a:t>Community Preparedness</a:t>
            </a:r>
            <a:endParaRPr lang="en-US" b="0" dirty="0"/>
          </a:p>
        </p:txBody>
      </p:sp>
      <p:sp>
        <p:nvSpPr>
          <p:cNvPr id="5" name="Text Placeholder 4">
            <a:extLst>
              <a:ext uri="{FF2B5EF4-FFF2-40B4-BE49-F238E27FC236}">
                <a16:creationId xmlns:a16="http://schemas.microsoft.com/office/drawing/2014/main" id="{F063A021-7C19-4C85-B48B-EFEA732C1906}"/>
              </a:ext>
            </a:extLst>
          </p:cNvPr>
          <p:cNvSpPr>
            <a:spLocks noGrp="1"/>
          </p:cNvSpPr>
          <p:nvPr>
            <p:ph type="body" idx="1"/>
          </p:nvPr>
        </p:nvSpPr>
        <p:spPr/>
        <p:txBody>
          <a:bodyPr/>
          <a:lstStyle/>
          <a:p>
            <a:r>
              <a:rPr lang="en-US" dirty="0"/>
              <a:t>We cannot do this alone. </a:t>
            </a:r>
          </a:p>
        </p:txBody>
      </p:sp>
      <p:pic>
        <p:nvPicPr>
          <p:cNvPr id="3" name="Picture 2">
            <a:extLst>
              <a:ext uri="{FF2B5EF4-FFF2-40B4-BE49-F238E27FC236}">
                <a16:creationId xmlns:a16="http://schemas.microsoft.com/office/drawing/2014/main" id="{D35A9D1A-B608-4B76-BD1A-B3D6BDB30336}"/>
              </a:ext>
            </a:extLst>
          </p:cNvPr>
          <p:cNvPicPr>
            <a:picLocks noChangeAspect="1"/>
          </p:cNvPicPr>
          <p:nvPr/>
        </p:nvPicPr>
        <p:blipFill>
          <a:blip r:embed="rId4"/>
          <a:stretch>
            <a:fillRect/>
          </a:stretch>
        </p:blipFill>
        <p:spPr>
          <a:xfrm>
            <a:off x="2643816" y="2222500"/>
            <a:ext cx="2507686" cy="2412999"/>
          </a:xfrm>
          <a:prstGeom prst="rect">
            <a:avLst/>
          </a:prstGeom>
        </p:spPr>
      </p:pic>
    </p:spTree>
    <p:extLst>
      <p:ext uri="{BB962C8B-B14F-4D97-AF65-F5344CB8AC3E}">
        <p14:creationId xmlns:p14="http://schemas.microsoft.com/office/powerpoint/2010/main" val="4292661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08489D-CCD1-4004-BB08-923666340F31}"/>
              </a:ext>
            </a:extLst>
          </p:cNvPr>
          <p:cNvSpPr>
            <a:spLocks noGrp="1"/>
          </p:cNvSpPr>
          <p:nvPr>
            <p:ph type="ctrTitle"/>
          </p:nvPr>
        </p:nvSpPr>
        <p:spPr/>
        <p:txBody>
          <a:bodyPr/>
          <a:lstStyle/>
          <a:p>
            <a:r>
              <a:rPr lang="en-US" dirty="0"/>
              <a:t>Building a Kit.</a:t>
            </a:r>
          </a:p>
        </p:txBody>
      </p:sp>
      <p:sp>
        <p:nvSpPr>
          <p:cNvPr id="4" name="Subtitle 3">
            <a:extLst>
              <a:ext uri="{FF2B5EF4-FFF2-40B4-BE49-F238E27FC236}">
                <a16:creationId xmlns:a16="http://schemas.microsoft.com/office/drawing/2014/main" id="{489830BB-3F6F-4DAF-97A5-161862F2E0F1}"/>
              </a:ext>
            </a:extLst>
          </p:cNvPr>
          <p:cNvSpPr>
            <a:spLocks noGrp="1"/>
          </p:cNvSpPr>
          <p:nvPr>
            <p:ph type="subTitle" idx="1"/>
          </p:nvPr>
        </p:nvSpPr>
        <p:spPr/>
        <p:txBody>
          <a:bodyPr/>
          <a:lstStyle/>
          <a:p>
            <a:r>
              <a:rPr lang="en-US" dirty="0"/>
              <a:t>72hrs. </a:t>
            </a:r>
          </a:p>
          <a:p>
            <a:r>
              <a:rPr lang="en-US" dirty="0"/>
              <a:t>24hrs. </a:t>
            </a:r>
          </a:p>
        </p:txBody>
      </p:sp>
      <p:pic>
        <p:nvPicPr>
          <p:cNvPr id="10" name="Picture Placeholder 9">
            <a:extLst>
              <a:ext uri="{FF2B5EF4-FFF2-40B4-BE49-F238E27FC236}">
                <a16:creationId xmlns:a16="http://schemas.microsoft.com/office/drawing/2014/main" id="{129915A3-3A4B-4827-A588-288403748999}"/>
              </a:ext>
            </a:extLst>
          </p:cNvPr>
          <p:cNvPicPr>
            <a:picLocks noGrp="1" noChangeAspect="1"/>
          </p:cNvPicPr>
          <p:nvPr>
            <p:ph type="pic" sz="quarter" idx="13"/>
          </p:nvPr>
        </p:nvPicPr>
        <p:blipFill>
          <a:blip r:embed="rId2">
            <a:extLst>
              <a:ext uri="{837473B0-CC2E-450A-ABE3-18F120FF3D39}">
                <a1611:picAttrSrcUrl xmlns:a1611="http://schemas.microsoft.com/office/drawing/2016/11/main" r:id="rId3"/>
              </a:ext>
            </a:extLst>
          </a:blip>
          <a:stretch>
            <a:fillRect/>
          </a:stretch>
        </p:blipFill>
        <p:spPr>
          <a:xfrm>
            <a:off x="1683398" y="1957005"/>
            <a:ext cx="4428523" cy="2944967"/>
          </a:xfrm>
        </p:spPr>
      </p:pic>
      <p:sp>
        <p:nvSpPr>
          <p:cNvPr id="11" name="TextBox 10">
            <a:extLst>
              <a:ext uri="{FF2B5EF4-FFF2-40B4-BE49-F238E27FC236}">
                <a16:creationId xmlns:a16="http://schemas.microsoft.com/office/drawing/2014/main" id="{CDA43309-BF26-4DD2-94DB-A4620A3E62EC}"/>
              </a:ext>
            </a:extLst>
          </p:cNvPr>
          <p:cNvSpPr txBox="1"/>
          <p:nvPr/>
        </p:nvSpPr>
        <p:spPr>
          <a:xfrm>
            <a:off x="242917" y="6462677"/>
            <a:ext cx="4428523" cy="230832"/>
          </a:xfrm>
          <a:prstGeom prst="rect">
            <a:avLst/>
          </a:prstGeom>
          <a:noFill/>
        </p:spPr>
        <p:txBody>
          <a:bodyPr wrap="square" rtlCol="0">
            <a:spAutoFit/>
          </a:bodyPr>
          <a:lstStyle/>
          <a:p>
            <a:r>
              <a:rPr lang="en-US" sz="900" dirty="0">
                <a:hlinkClick r:id="rId3" tooltip="https://www.automoblog.net/2012/12/04/winter-survival-kit/"/>
              </a:rPr>
              <a:t>This Photo</a:t>
            </a:r>
            <a:r>
              <a:rPr lang="en-US" sz="900" dirty="0"/>
              <a:t> by Unknown Author is licensed under </a:t>
            </a:r>
            <a:r>
              <a:rPr lang="en-US" sz="900" dirty="0">
                <a:hlinkClick r:id="rId4" tooltip="https://creativecommons.org/licenses/by-nc/3.0/"/>
              </a:rPr>
              <a:t>CC BY-NC</a:t>
            </a:r>
            <a:endParaRPr lang="en-US" sz="900" dirty="0"/>
          </a:p>
        </p:txBody>
      </p:sp>
    </p:spTree>
    <p:extLst>
      <p:ext uri="{BB962C8B-B14F-4D97-AF65-F5344CB8AC3E}">
        <p14:creationId xmlns:p14="http://schemas.microsoft.com/office/powerpoint/2010/main" val="3894771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AB3D60-CB65-4A57-828C-74F4F8AB1063}"/>
              </a:ext>
            </a:extLst>
          </p:cNvPr>
          <p:cNvSpPr>
            <a:spLocks noGrp="1"/>
          </p:cNvSpPr>
          <p:nvPr>
            <p:ph idx="1"/>
          </p:nvPr>
        </p:nvSpPr>
        <p:spPr>
          <a:xfrm>
            <a:off x="531378" y="2382254"/>
            <a:ext cx="4942829" cy="3705562"/>
          </a:xfrm>
        </p:spPr>
        <p:txBody>
          <a:bodyPr>
            <a:normAutofit fontScale="92500" lnSpcReduction="20000"/>
          </a:bodyPr>
          <a:lstStyle/>
          <a:p>
            <a:r>
              <a:rPr lang="en-US" dirty="0"/>
              <a:t>Water (2 quarts)</a:t>
            </a:r>
          </a:p>
          <a:p>
            <a:r>
              <a:rPr lang="en-US" dirty="0"/>
              <a:t>Food bar (4,800 calories total)</a:t>
            </a:r>
          </a:p>
          <a:p>
            <a:r>
              <a:rPr lang="en-US" dirty="0"/>
              <a:t>Emergency Medical Kit</a:t>
            </a:r>
          </a:p>
          <a:p>
            <a:r>
              <a:rPr lang="en-US" dirty="0"/>
              <a:t>Clothing &amp; Emergency Blanket</a:t>
            </a:r>
          </a:p>
          <a:p>
            <a:pPr fontAlgn="auto">
              <a:lnSpc>
                <a:spcPct val="80000"/>
              </a:lnSpc>
              <a:spcAft>
                <a:spcPts val="0"/>
              </a:spcAft>
              <a:defRPr/>
            </a:pPr>
            <a:r>
              <a:rPr lang="en-US" dirty="0"/>
              <a:t>Battery Powered Flashlight (batteries)</a:t>
            </a:r>
          </a:p>
          <a:p>
            <a:pPr fontAlgn="auto">
              <a:lnSpc>
                <a:spcPct val="80000"/>
              </a:lnSpc>
              <a:spcAft>
                <a:spcPts val="0"/>
              </a:spcAft>
              <a:defRPr/>
            </a:pPr>
            <a:r>
              <a:rPr lang="en-US" dirty="0"/>
              <a:t>Work Gloves (one pair)</a:t>
            </a:r>
          </a:p>
          <a:p>
            <a:pPr fontAlgn="auto">
              <a:lnSpc>
                <a:spcPct val="80000"/>
              </a:lnSpc>
              <a:spcAft>
                <a:spcPts val="0"/>
              </a:spcAft>
              <a:defRPr/>
            </a:pPr>
            <a:r>
              <a:rPr lang="en-US" dirty="0"/>
              <a:t>Light Sticks (3x12 hours)</a:t>
            </a:r>
          </a:p>
          <a:p>
            <a:pPr fontAlgn="auto">
              <a:lnSpc>
                <a:spcPct val="80000"/>
              </a:lnSpc>
              <a:spcAft>
                <a:spcPts val="0"/>
              </a:spcAft>
              <a:defRPr/>
            </a:pPr>
            <a:r>
              <a:rPr lang="en-US" dirty="0"/>
              <a:t>Moist Towelettes (6) </a:t>
            </a:r>
          </a:p>
          <a:p>
            <a:pPr fontAlgn="auto">
              <a:lnSpc>
                <a:spcPct val="80000"/>
              </a:lnSpc>
              <a:spcAft>
                <a:spcPts val="0"/>
              </a:spcAft>
              <a:defRPr/>
            </a:pPr>
            <a:r>
              <a:rPr lang="en-US" dirty="0"/>
              <a:t>A Breathing Mask (N95) </a:t>
            </a:r>
          </a:p>
          <a:p>
            <a:pPr fontAlgn="auto">
              <a:lnSpc>
                <a:spcPct val="80000"/>
              </a:lnSpc>
              <a:spcAft>
                <a:spcPts val="0"/>
              </a:spcAft>
              <a:defRPr/>
            </a:pPr>
            <a:r>
              <a:rPr lang="en-US" dirty="0"/>
              <a:t>Plastic Sheeting (10' x 10')</a:t>
            </a:r>
          </a:p>
          <a:p>
            <a:endParaRPr lang="en-US" dirty="0"/>
          </a:p>
          <a:p>
            <a:endParaRPr lang="en-US" dirty="0"/>
          </a:p>
          <a:p>
            <a:endParaRPr lang="en-US" dirty="0"/>
          </a:p>
          <a:p>
            <a:endParaRPr lang="en-US" dirty="0"/>
          </a:p>
          <a:p>
            <a:endParaRPr lang="en-US" dirty="0"/>
          </a:p>
        </p:txBody>
      </p:sp>
      <p:sp>
        <p:nvSpPr>
          <p:cNvPr id="3" name="Text Placeholder 2">
            <a:extLst>
              <a:ext uri="{FF2B5EF4-FFF2-40B4-BE49-F238E27FC236}">
                <a16:creationId xmlns:a16="http://schemas.microsoft.com/office/drawing/2014/main" id="{2230761F-00A4-45B0-9FA0-EE3B25420310}"/>
              </a:ext>
            </a:extLst>
          </p:cNvPr>
          <p:cNvSpPr>
            <a:spLocks noGrp="1"/>
          </p:cNvSpPr>
          <p:nvPr>
            <p:ph type="body" sz="quarter" idx="13"/>
          </p:nvPr>
        </p:nvSpPr>
        <p:spPr>
          <a:xfrm>
            <a:off x="531379" y="1828800"/>
            <a:ext cx="7342631" cy="356766"/>
          </a:xfrm>
        </p:spPr>
        <p:txBody>
          <a:bodyPr/>
          <a:lstStyle/>
          <a:p>
            <a:r>
              <a:rPr lang="en-US" dirty="0"/>
              <a:t>What do you need for 1 day &amp; 1 night?</a:t>
            </a:r>
          </a:p>
        </p:txBody>
      </p:sp>
      <p:sp>
        <p:nvSpPr>
          <p:cNvPr id="4" name="Title 3">
            <a:extLst>
              <a:ext uri="{FF2B5EF4-FFF2-40B4-BE49-F238E27FC236}">
                <a16:creationId xmlns:a16="http://schemas.microsoft.com/office/drawing/2014/main" id="{7BBF45FD-EDAE-4D64-866F-9079F4603BFA}"/>
              </a:ext>
            </a:extLst>
          </p:cNvPr>
          <p:cNvSpPr>
            <a:spLocks noGrp="1"/>
          </p:cNvSpPr>
          <p:nvPr>
            <p:ph type="title"/>
          </p:nvPr>
        </p:nvSpPr>
        <p:spPr>
          <a:xfrm>
            <a:off x="531378" y="1241109"/>
            <a:ext cx="7342622" cy="675923"/>
          </a:xfrm>
        </p:spPr>
        <p:txBody>
          <a:bodyPr/>
          <a:lstStyle/>
          <a:p>
            <a:r>
              <a:rPr lang="en-US" dirty="0"/>
              <a:t>24hr. Kit</a:t>
            </a:r>
          </a:p>
        </p:txBody>
      </p:sp>
      <p:pic>
        <p:nvPicPr>
          <p:cNvPr id="9" name="Picture Placeholder 8">
            <a:extLst>
              <a:ext uri="{FF2B5EF4-FFF2-40B4-BE49-F238E27FC236}">
                <a16:creationId xmlns:a16="http://schemas.microsoft.com/office/drawing/2014/main" id="{E685EA38-63B5-40A6-AF7F-F4EE754E9429}"/>
              </a:ext>
            </a:extLst>
          </p:cNvPr>
          <p:cNvPicPr>
            <a:picLocks noGrp="1" noChangeAspect="1"/>
          </p:cNvPicPr>
          <p:nvPr>
            <p:ph type="pic" sz="quarter" idx="10"/>
          </p:nvPr>
        </p:nvPicPr>
        <p:blipFill>
          <a:blip r:embed="rId2"/>
          <a:srcRect l="19508" r="19508"/>
          <a:stretch>
            <a:fillRect/>
          </a:stretch>
        </p:blipFill>
        <p:spPr/>
      </p:pic>
      <p:sp>
        <p:nvSpPr>
          <p:cNvPr id="6" name="Footer Placeholder 5">
            <a:extLst>
              <a:ext uri="{FF2B5EF4-FFF2-40B4-BE49-F238E27FC236}">
                <a16:creationId xmlns:a16="http://schemas.microsoft.com/office/drawing/2014/main" id="{C2C93318-D959-4B2D-9CBF-461AFCE8371D}"/>
              </a:ext>
            </a:extLst>
          </p:cNvPr>
          <p:cNvSpPr>
            <a:spLocks noGrp="1"/>
          </p:cNvSpPr>
          <p:nvPr>
            <p:ph type="ftr" sz="quarter" idx="14"/>
          </p:nvPr>
        </p:nvSpPr>
        <p:spPr/>
        <p:txBody>
          <a:bodyPr/>
          <a:lstStyle/>
          <a:p>
            <a:r>
              <a:rPr lang="en-US" noProof="0"/>
              <a:t>Add a footer</a:t>
            </a:r>
            <a:endParaRPr lang="en-US" noProof="0" dirty="0"/>
          </a:p>
        </p:txBody>
      </p:sp>
      <p:sp>
        <p:nvSpPr>
          <p:cNvPr id="7" name="Slide Number Placeholder 6">
            <a:extLst>
              <a:ext uri="{FF2B5EF4-FFF2-40B4-BE49-F238E27FC236}">
                <a16:creationId xmlns:a16="http://schemas.microsoft.com/office/drawing/2014/main" id="{BFAD99A1-2C29-43B8-B1D2-25F09EF49357}"/>
              </a:ext>
            </a:extLst>
          </p:cNvPr>
          <p:cNvSpPr>
            <a:spLocks noGrp="1"/>
          </p:cNvSpPr>
          <p:nvPr>
            <p:ph type="sldNum" sz="quarter" idx="15"/>
          </p:nvPr>
        </p:nvSpPr>
        <p:spPr/>
        <p:txBody>
          <a:bodyPr/>
          <a:lstStyle/>
          <a:p>
            <a:fld id="{8699F50C-BE38-4BD0-BA84-9B090E1F2B9B}" type="slidenum">
              <a:rPr lang="en-US" noProof="0" smtClean="0"/>
              <a:t>21</a:t>
            </a:fld>
            <a:endParaRPr lang="en-US" noProof="0" dirty="0"/>
          </a:p>
        </p:txBody>
      </p:sp>
    </p:spTree>
    <p:extLst>
      <p:ext uri="{BB962C8B-B14F-4D97-AF65-F5344CB8AC3E}">
        <p14:creationId xmlns:p14="http://schemas.microsoft.com/office/powerpoint/2010/main" val="1759299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828FCE-253A-4B54-B4EB-5C138CB750F3}"/>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D39D4F55-09EE-4A31-97E7-80AB8F74CCE4}"/>
              </a:ext>
            </a:extLst>
          </p:cNvPr>
          <p:cNvSpPr>
            <a:spLocks noGrp="1"/>
          </p:cNvSpPr>
          <p:nvPr>
            <p:ph type="sldNum" sz="quarter" idx="18"/>
          </p:nvPr>
        </p:nvSpPr>
        <p:spPr/>
        <p:txBody>
          <a:bodyPr/>
          <a:lstStyle/>
          <a:p>
            <a:fld id="{8699F50C-BE38-4BD0-BA84-9B090E1F2B9B}" type="slidenum">
              <a:rPr lang="en-US" noProof="0" smtClean="0"/>
              <a:t>22</a:t>
            </a:fld>
            <a:endParaRPr lang="en-US" noProof="0" dirty="0"/>
          </a:p>
        </p:txBody>
      </p:sp>
      <p:sp>
        <p:nvSpPr>
          <p:cNvPr id="4" name="Title 3">
            <a:extLst>
              <a:ext uri="{FF2B5EF4-FFF2-40B4-BE49-F238E27FC236}">
                <a16:creationId xmlns:a16="http://schemas.microsoft.com/office/drawing/2014/main" id="{D6221A9C-3B74-4C97-BE1A-3C261714BFB5}"/>
              </a:ext>
            </a:extLst>
          </p:cNvPr>
          <p:cNvSpPr>
            <a:spLocks noGrp="1"/>
          </p:cNvSpPr>
          <p:nvPr>
            <p:ph type="title"/>
          </p:nvPr>
        </p:nvSpPr>
        <p:spPr/>
        <p:txBody>
          <a:bodyPr>
            <a:normAutofit/>
          </a:bodyPr>
          <a:lstStyle/>
          <a:p>
            <a:r>
              <a:rPr lang="en-US" dirty="0"/>
              <a:t>72hrs. Kit </a:t>
            </a:r>
            <a:r>
              <a:rPr lang="en-US" sz="3600" b="0" dirty="0"/>
              <a:t>(Includes Shelter-in-place)</a:t>
            </a:r>
          </a:p>
        </p:txBody>
      </p:sp>
      <p:sp>
        <p:nvSpPr>
          <p:cNvPr id="5" name="Content Placeholder 4">
            <a:extLst>
              <a:ext uri="{FF2B5EF4-FFF2-40B4-BE49-F238E27FC236}">
                <a16:creationId xmlns:a16="http://schemas.microsoft.com/office/drawing/2014/main" id="{2807EE4D-E969-4278-B72C-3DF6FBDBB895}"/>
              </a:ext>
            </a:extLst>
          </p:cNvPr>
          <p:cNvSpPr>
            <a:spLocks noGrp="1"/>
          </p:cNvSpPr>
          <p:nvPr>
            <p:ph idx="1"/>
          </p:nvPr>
        </p:nvSpPr>
        <p:spPr/>
        <p:txBody>
          <a:bodyPr/>
          <a:lstStyle/>
          <a:p>
            <a:pPr fontAlgn="auto">
              <a:lnSpc>
                <a:spcPct val="80000"/>
              </a:lnSpc>
              <a:spcAft>
                <a:spcPts val="0"/>
              </a:spcAft>
              <a:defRPr/>
            </a:pPr>
            <a:r>
              <a:rPr lang="en-US" dirty="0"/>
              <a:t>Battery Powered Flashlight (batteries)</a:t>
            </a:r>
          </a:p>
          <a:p>
            <a:pPr fontAlgn="auto">
              <a:lnSpc>
                <a:spcPct val="80000"/>
              </a:lnSpc>
              <a:spcAft>
                <a:spcPts val="0"/>
              </a:spcAft>
              <a:defRPr/>
            </a:pPr>
            <a:r>
              <a:rPr lang="en-US" dirty="0"/>
              <a:t>Battery Powered Radio (batteries)</a:t>
            </a:r>
          </a:p>
          <a:p>
            <a:pPr fontAlgn="auto">
              <a:lnSpc>
                <a:spcPct val="80000"/>
              </a:lnSpc>
              <a:spcAft>
                <a:spcPts val="0"/>
              </a:spcAft>
              <a:defRPr/>
            </a:pPr>
            <a:r>
              <a:rPr lang="en-US" dirty="0"/>
              <a:t>Emergency Blanket</a:t>
            </a:r>
          </a:p>
          <a:p>
            <a:pPr fontAlgn="auto">
              <a:lnSpc>
                <a:spcPct val="80000"/>
              </a:lnSpc>
              <a:spcAft>
                <a:spcPts val="0"/>
              </a:spcAft>
              <a:defRPr/>
            </a:pPr>
            <a:r>
              <a:rPr lang="en-US" dirty="0"/>
              <a:t>Food (3 meals per person, per day (4,800 Calories/person/day)</a:t>
            </a:r>
          </a:p>
          <a:p>
            <a:pPr fontAlgn="auto">
              <a:lnSpc>
                <a:spcPct val="80000"/>
              </a:lnSpc>
              <a:spcAft>
                <a:spcPts val="0"/>
              </a:spcAft>
              <a:defRPr/>
            </a:pPr>
            <a:r>
              <a:rPr lang="en-US" dirty="0"/>
              <a:t>Water (2 gallons, per person, per day)</a:t>
            </a:r>
          </a:p>
          <a:p>
            <a:pPr fontAlgn="auto">
              <a:lnSpc>
                <a:spcPct val="80000"/>
              </a:lnSpc>
              <a:spcAft>
                <a:spcPts val="0"/>
              </a:spcAft>
              <a:defRPr/>
            </a:pPr>
            <a:r>
              <a:rPr lang="en-US" dirty="0"/>
              <a:t>Work Gloves (one pair)</a:t>
            </a:r>
          </a:p>
          <a:p>
            <a:pPr fontAlgn="auto">
              <a:lnSpc>
                <a:spcPct val="80000"/>
              </a:lnSpc>
              <a:spcAft>
                <a:spcPts val="0"/>
              </a:spcAft>
              <a:defRPr/>
            </a:pPr>
            <a:r>
              <a:rPr lang="en-US" dirty="0"/>
              <a:t>Light Sticks (3x12 hours)</a:t>
            </a:r>
          </a:p>
          <a:p>
            <a:pPr fontAlgn="auto">
              <a:lnSpc>
                <a:spcPct val="80000"/>
              </a:lnSpc>
              <a:spcAft>
                <a:spcPts val="0"/>
              </a:spcAft>
              <a:defRPr/>
            </a:pPr>
            <a:r>
              <a:rPr lang="en-US" dirty="0"/>
              <a:t>Moist Towelettes (6) </a:t>
            </a:r>
          </a:p>
          <a:p>
            <a:pPr fontAlgn="auto">
              <a:lnSpc>
                <a:spcPct val="80000"/>
              </a:lnSpc>
              <a:spcAft>
                <a:spcPts val="0"/>
              </a:spcAft>
              <a:defRPr/>
            </a:pPr>
            <a:r>
              <a:rPr lang="en-US" dirty="0"/>
              <a:t>A Breathing Mask (N95) </a:t>
            </a:r>
          </a:p>
          <a:p>
            <a:pPr fontAlgn="auto">
              <a:lnSpc>
                <a:spcPct val="80000"/>
              </a:lnSpc>
              <a:spcAft>
                <a:spcPts val="0"/>
              </a:spcAft>
              <a:defRPr/>
            </a:pPr>
            <a:r>
              <a:rPr lang="en-US" dirty="0"/>
              <a:t>Plastic Sheeting (10' x 10')</a:t>
            </a:r>
          </a:p>
          <a:p>
            <a:endParaRPr lang="en-US" dirty="0"/>
          </a:p>
        </p:txBody>
      </p:sp>
    </p:spTree>
    <p:extLst>
      <p:ext uri="{BB962C8B-B14F-4D97-AF65-F5344CB8AC3E}">
        <p14:creationId xmlns:p14="http://schemas.microsoft.com/office/powerpoint/2010/main" val="967260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828FCE-253A-4B54-B4EB-5C138CB750F3}"/>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D39D4F55-09EE-4A31-97E7-80AB8F74CCE4}"/>
              </a:ext>
            </a:extLst>
          </p:cNvPr>
          <p:cNvSpPr>
            <a:spLocks noGrp="1"/>
          </p:cNvSpPr>
          <p:nvPr>
            <p:ph type="sldNum" sz="quarter" idx="18"/>
          </p:nvPr>
        </p:nvSpPr>
        <p:spPr/>
        <p:txBody>
          <a:bodyPr/>
          <a:lstStyle/>
          <a:p>
            <a:fld id="{8699F50C-BE38-4BD0-BA84-9B090E1F2B9B}" type="slidenum">
              <a:rPr lang="en-US" noProof="0" smtClean="0"/>
              <a:t>23</a:t>
            </a:fld>
            <a:endParaRPr lang="en-US" noProof="0" dirty="0"/>
          </a:p>
        </p:txBody>
      </p:sp>
      <p:sp>
        <p:nvSpPr>
          <p:cNvPr id="4" name="Title 3">
            <a:extLst>
              <a:ext uri="{FF2B5EF4-FFF2-40B4-BE49-F238E27FC236}">
                <a16:creationId xmlns:a16="http://schemas.microsoft.com/office/drawing/2014/main" id="{D6221A9C-3B74-4C97-BE1A-3C261714BFB5}"/>
              </a:ext>
            </a:extLst>
          </p:cNvPr>
          <p:cNvSpPr>
            <a:spLocks noGrp="1"/>
          </p:cNvSpPr>
          <p:nvPr>
            <p:ph type="title"/>
          </p:nvPr>
        </p:nvSpPr>
        <p:spPr/>
        <p:txBody>
          <a:bodyPr/>
          <a:lstStyle/>
          <a:p>
            <a:r>
              <a:rPr lang="en-US" dirty="0"/>
              <a:t>72hrs. Kit</a:t>
            </a:r>
          </a:p>
        </p:txBody>
      </p:sp>
      <p:sp>
        <p:nvSpPr>
          <p:cNvPr id="5" name="Content Placeholder 4">
            <a:extLst>
              <a:ext uri="{FF2B5EF4-FFF2-40B4-BE49-F238E27FC236}">
                <a16:creationId xmlns:a16="http://schemas.microsoft.com/office/drawing/2014/main" id="{2807EE4D-E969-4278-B72C-3DF6FBDBB895}"/>
              </a:ext>
            </a:extLst>
          </p:cNvPr>
          <p:cNvSpPr>
            <a:spLocks noGrp="1"/>
          </p:cNvSpPr>
          <p:nvPr>
            <p:ph idx="1"/>
          </p:nvPr>
        </p:nvSpPr>
        <p:spPr/>
        <p:txBody>
          <a:bodyPr/>
          <a:lstStyle/>
          <a:p>
            <a:pPr fontAlgn="auto">
              <a:lnSpc>
                <a:spcPct val="80000"/>
              </a:lnSpc>
              <a:spcAft>
                <a:spcPts val="0"/>
              </a:spcAft>
              <a:defRPr/>
            </a:pPr>
            <a:r>
              <a:rPr lang="en-US" dirty="0"/>
              <a:t>Rain Poncho</a:t>
            </a:r>
          </a:p>
          <a:p>
            <a:pPr fontAlgn="auto">
              <a:lnSpc>
                <a:spcPct val="80000"/>
              </a:lnSpc>
              <a:spcAft>
                <a:spcPts val="0"/>
              </a:spcAft>
              <a:defRPr/>
            </a:pPr>
            <a:r>
              <a:rPr lang="en-US" dirty="0"/>
              <a:t>Personal First Aid Kit</a:t>
            </a:r>
          </a:p>
          <a:p>
            <a:pPr fontAlgn="auto">
              <a:lnSpc>
                <a:spcPct val="80000"/>
              </a:lnSpc>
              <a:spcAft>
                <a:spcPts val="0"/>
              </a:spcAft>
              <a:defRPr/>
            </a:pPr>
            <a:r>
              <a:rPr lang="en-US" dirty="0"/>
              <a:t>Roll of Duct Tape</a:t>
            </a:r>
          </a:p>
          <a:p>
            <a:pPr fontAlgn="auto">
              <a:lnSpc>
                <a:spcPct val="80000"/>
              </a:lnSpc>
              <a:spcAft>
                <a:spcPts val="0"/>
              </a:spcAft>
              <a:defRPr/>
            </a:pPr>
            <a:r>
              <a:rPr lang="en-US" dirty="0"/>
              <a:t>Whistle</a:t>
            </a:r>
          </a:p>
          <a:p>
            <a:pPr fontAlgn="auto">
              <a:lnSpc>
                <a:spcPct val="80000"/>
              </a:lnSpc>
              <a:spcAft>
                <a:spcPts val="0"/>
              </a:spcAft>
              <a:defRPr/>
            </a:pPr>
            <a:r>
              <a:rPr lang="en-US" dirty="0"/>
              <a:t>First Aid/Preparedness Instruction Booklet </a:t>
            </a:r>
          </a:p>
          <a:p>
            <a:pPr fontAlgn="auto">
              <a:lnSpc>
                <a:spcPct val="80000"/>
              </a:lnSpc>
              <a:spcAft>
                <a:spcPts val="0"/>
              </a:spcAft>
              <a:defRPr/>
            </a:pPr>
            <a:r>
              <a:rPr lang="en-US" dirty="0"/>
              <a:t>Matches &amp; Multi-tool</a:t>
            </a:r>
          </a:p>
          <a:p>
            <a:pPr fontAlgn="auto">
              <a:lnSpc>
                <a:spcPct val="80000"/>
              </a:lnSpc>
              <a:spcAft>
                <a:spcPts val="0"/>
              </a:spcAft>
              <a:defRPr/>
            </a:pPr>
            <a:r>
              <a:rPr lang="en-US" dirty="0"/>
              <a:t>Personal items…</a:t>
            </a:r>
          </a:p>
        </p:txBody>
      </p:sp>
    </p:spTree>
    <p:extLst>
      <p:ext uri="{BB962C8B-B14F-4D97-AF65-F5344CB8AC3E}">
        <p14:creationId xmlns:p14="http://schemas.microsoft.com/office/powerpoint/2010/main" val="27523129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828FCE-253A-4B54-B4EB-5C138CB750F3}"/>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D39D4F55-09EE-4A31-97E7-80AB8F74CCE4}"/>
              </a:ext>
            </a:extLst>
          </p:cNvPr>
          <p:cNvSpPr>
            <a:spLocks noGrp="1"/>
          </p:cNvSpPr>
          <p:nvPr>
            <p:ph type="sldNum" sz="quarter" idx="18"/>
          </p:nvPr>
        </p:nvSpPr>
        <p:spPr/>
        <p:txBody>
          <a:bodyPr/>
          <a:lstStyle/>
          <a:p>
            <a:fld id="{8699F50C-BE38-4BD0-BA84-9B090E1F2B9B}" type="slidenum">
              <a:rPr lang="en-US" noProof="0" smtClean="0"/>
              <a:t>24</a:t>
            </a:fld>
            <a:endParaRPr lang="en-US" noProof="0" dirty="0"/>
          </a:p>
        </p:txBody>
      </p:sp>
      <p:sp>
        <p:nvSpPr>
          <p:cNvPr id="4" name="Title 3">
            <a:extLst>
              <a:ext uri="{FF2B5EF4-FFF2-40B4-BE49-F238E27FC236}">
                <a16:creationId xmlns:a16="http://schemas.microsoft.com/office/drawing/2014/main" id="{D6221A9C-3B74-4C97-BE1A-3C261714BFB5}"/>
              </a:ext>
            </a:extLst>
          </p:cNvPr>
          <p:cNvSpPr>
            <a:spLocks noGrp="1"/>
          </p:cNvSpPr>
          <p:nvPr>
            <p:ph type="title"/>
          </p:nvPr>
        </p:nvSpPr>
        <p:spPr/>
        <p:txBody>
          <a:bodyPr/>
          <a:lstStyle/>
          <a:p>
            <a:r>
              <a:rPr lang="en-US" dirty="0"/>
              <a:t>72hrs. Kit</a:t>
            </a:r>
          </a:p>
        </p:txBody>
      </p:sp>
      <p:sp>
        <p:nvSpPr>
          <p:cNvPr id="5" name="Content Placeholder 4">
            <a:extLst>
              <a:ext uri="{FF2B5EF4-FFF2-40B4-BE49-F238E27FC236}">
                <a16:creationId xmlns:a16="http://schemas.microsoft.com/office/drawing/2014/main" id="{2807EE4D-E969-4278-B72C-3DF6FBDBB895}"/>
              </a:ext>
            </a:extLst>
          </p:cNvPr>
          <p:cNvSpPr>
            <a:spLocks noGrp="1"/>
          </p:cNvSpPr>
          <p:nvPr>
            <p:ph idx="1"/>
          </p:nvPr>
        </p:nvSpPr>
        <p:spPr/>
        <p:txBody>
          <a:bodyPr/>
          <a:lstStyle/>
          <a:p>
            <a:r>
              <a:rPr lang="en-US" dirty="0"/>
              <a:t>Prescription medications &amp; feeding items</a:t>
            </a:r>
          </a:p>
          <a:p>
            <a:r>
              <a:rPr lang="en-US" dirty="0"/>
              <a:t>Non-prescription medications</a:t>
            </a:r>
          </a:p>
          <a:p>
            <a:r>
              <a:rPr lang="en-US" dirty="0"/>
              <a:t>Clothing</a:t>
            </a:r>
          </a:p>
          <a:p>
            <a:r>
              <a:rPr lang="en-US" dirty="0"/>
              <a:t>Cash or travelers checks (change &amp; small bills!)</a:t>
            </a:r>
          </a:p>
          <a:p>
            <a:r>
              <a:rPr lang="en-US" dirty="0"/>
              <a:t>Important family documents</a:t>
            </a:r>
          </a:p>
          <a:p>
            <a:r>
              <a:rPr lang="en-US" dirty="0"/>
              <a:t>Spare eye glasses/ prosthetics/ orthotics</a:t>
            </a:r>
          </a:p>
          <a:p>
            <a:r>
              <a:rPr lang="en-US" dirty="0"/>
              <a:t>Individual items for children (diapers, baby food, formula)</a:t>
            </a:r>
          </a:p>
          <a:p>
            <a:pPr marL="0" indent="0" fontAlgn="auto">
              <a:lnSpc>
                <a:spcPct val="80000"/>
              </a:lnSpc>
              <a:spcAft>
                <a:spcPts val="0"/>
              </a:spcAft>
              <a:buNone/>
              <a:defRPr/>
            </a:pPr>
            <a:endParaRPr lang="en-US" dirty="0"/>
          </a:p>
        </p:txBody>
      </p:sp>
    </p:spTree>
    <p:extLst>
      <p:ext uri="{BB962C8B-B14F-4D97-AF65-F5344CB8AC3E}">
        <p14:creationId xmlns:p14="http://schemas.microsoft.com/office/powerpoint/2010/main" val="3189121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828FCE-253A-4B54-B4EB-5C138CB750F3}"/>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D39D4F55-09EE-4A31-97E7-80AB8F74CCE4}"/>
              </a:ext>
            </a:extLst>
          </p:cNvPr>
          <p:cNvSpPr>
            <a:spLocks noGrp="1"/>
          </p:cNvSpPr>
          <p:nvPr>
            <p:ph type="sldNum" sz="quarter" idx="18"/>
          </p:nvPr>
        </p:nvSpPr>
        <p:spPr/>
        <p:txBody>
          <a:bodyPr/>
          <a:lstStyle/>
          <a:p>
            <a:fld id="{8699F50C-BE38-4BD0-BA84-9B090E1F2B9B}" type="slidenum">
              <a:rPr lang="en-US" noProof="0" smtClean="0"/>
              <a:t>25</a:t>
            </a:fld>
            <a:endParaRPr lang="en-US" noProof="0" dirty="0"/>
          </a:p>
        </p:txBody>
      </p:sp>
      <p:sp>
        <p:nvSpPr>
          <p:cNvPr id="4" name="Title 3">
            <a:extLst>
              <a:ext uri="{FF2B5EF4-FFF2-40B4-BE49-F238E27FC236}">
                <a16:creationId xmlns:a16="http://schemas.microsoft.com/office/drawing/2014/main" id="{D6221A9C-3B74-4C97-BE1A-3C261714BFB5}"/>
              </a:ext>
            </a:extLst>
          </p:cNvPr>
          <p:cNvSpPr>
            <a:spLocks noGrp="1"/>
          </p:cNvSpPr>
          <p:nvPr>
            <p:ph type="title"/>
          </p:nvPr>
        </p:nvSpPr>
        <p:spPr/>
        <p:txBody>
          <a:bodyPr/>
          <a:lstStyle/>
          <a:p>
            <a:r>
              <a:rPr lang="en-US" dirty="0"/>
              <a:t>72hrs. Kit</a:t>
            </a:r>
          </a:p>
        </p:txBody>
      </p:sp>
      <p:sp>
        <p:nvSpPr>
          <p:cNvPr id="5" name="Content Placeholder 4">
            <a:extLst>
              <a:ext uri="{FF2B5EF4-FFF2-40B4-BE49-F238E27FC236}">
                <a16:creationId xmlns:a16="http://schemas.microsoft.com/office/drawing/2014/main" id="{2807EE4D-E969-4278-B72C-3DF6FBDBB895}"/>
              </a:ext>
            </a:extLst>
          </p:cNvPr>
          <p:cNvSpPr>
            <a:spLocks noGrp="1"/>
          </p:cNvSpPr>
          <p:nvPr>
            <p:ph idx="1"/>
          </p:nvPr>
        </p:nvSpPr>
        <p:spPr/>
        <p:txBody>
          <a:bodyPr/>
          <a:lstStyle/>
          <a:p>
            <a:r>
              <a:rPr lang="en-US" dirty="0"/>
              <a:t>Ready to eat tuna/ chicken salad, Oatmeal, granola bars, peanuts, non-perishable juices, broth</a:t>
            </a:r>
          </a:p>
          <a:p>
            <a:r>
              <a:rPr lang="en-US" dirty="0"/>
              <a:t>Water ( 4 gallons per person per day)</a:t>
            </a:r>
          </a:p>
          <a:p>
            <a:r>
              <a:rPr lang="en-US" dirty="0"/>
              <a:t>Comfort items: Lollipops, hard candy, fruit snacks, hot chocolate</a:t>
            </a:r>
          </a:p>
          <a:p>
            <a:r>
              <a:rPr lang="en-US" dirty="0"/>
              <a:t>Plastic cups/ spoons/ forks.</a:t>
            </a:r>
          </a:p>
          <a:p>
            <a:r>
              <a:rPr lang="en-US" dirty="0"/>
              <a:t>Emergency Medical Kit</a:t>
            </a:r>
          </a:p>
          <a:p>
            <a:pPr marL="0" indent="0" fontAlgn="auto">
              <a:lnSpc>
                <a:spcPct val="80000"/>
              </a:lnSpc>
              <a:spcAft>
                <a:spcPts val="0"/>
              </a:spcAft>
              <a:buNone/>
              <a:defRPr/>
            </a:pPr>
            <a:endParaRPr lang="en-US" dirty="0"/>
          </a:p>
        </p:txBody>
      </p:sp>
    </p:spTree>
    <p:extLst>
      <p:ext uri="{BB962C8B-B14F-4D97-AF65-F5344CB8AC3E}">
        <p14:creationId xmlns:p14="http://schemas.microsoft.com/office/powerpoint/2010/main" val="4230103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2AE91A-7183-407D-BC30-733B8A8D411D}"/>
              </a:ext>
            </a:extLst>
          </p:cNvPr>
          <p:cNvSpPr>
            <a:spLocks noGrp="1"/>
          </p:cNvSpPr>
          <p:nvPr>
            <p:ph idx="1"/>
          </p:nvPr>
        </p:nvSpPr>
        <p:spPr/>
        <p:txBody>
          <a:bodyPr/>
          <a:lstStyle/>
          <a:p>
            <a:r>
              <a:rPr lang="en-US" dirty="0"/>
              <a:t>Turn to trusted sources of information. </a:t>
            </a:r>
          </a:p>
          <a:p>
            <a:r>
              <a:rPr lang="en-US" dirty="0"/>
              <a:t>Be wary of uncited information, especially on social medica. </a:t>
            </a:r>
          </a:p>
          <a:p>
            <a:r>
              <a:rPr lang="en-US" dirty="0"/>
              <a:t>Register to receive emergency communications. </a:t>
            </a:r>
          </a:p>
          <a:p>
            <a:r>
              <a:rPr lang="en-US" dirty="0"/>
              <a:t>Maintain situational awareness. </a:t>
            </a:r>
          </a:p>
        </p:txBody>
      </p:sp>
      <p:sp>
        <p:nvSpPr>
          <p:cNvPr id="3" name="Text Placeholder 2">
            <a:extLst>
              <a:ext uri="{FF2B5EF4-FFF2-40B4-BE49-F238E27FC236}">
                <a16:creationId xmlns:a16="http://schemas.microsoft.com/office/drawing/2014/main" id="{FF9554F0-2664-4AB3-AB94-AF0B3D303414}"/>
              </a:ext>
            </a:extLst>
          </p:cNvPr>
          <p:cNvSpPr>
            <a:spLocks noGrp="1"/>
          </p:cNvSpPr>
          <p:nvPr>
            <p:ph type="body" sz="quarter" idx="13"/>
          </p:nvPr>
        </p:nvSpPr>
        <p:spPr/>
        <p:txBody>
          <a:bodyPr/>
          <a:lstStyle/>
          <a:p>
            <a:r>
              <a:rPr lang="en-US" dirty="0"/>
              <a:t>Getting the best, most correct information available is very important! </a:t>
            </a:r>
          </a:p>
        </p:txBody>
      </p:sp>
      <p:sp>
        <p:nvSpPr>
          <p:cNvPr id="4" name="Title 3">
            <a:extLst>
              <a:ext uri="{FF2B5EF4-FFF2-40B4-BE49-F238E27FC236}">
                <a16:creationId xmlns:a16="http://schemas.microsoft.com/office/drawing/2014/main" id="{747A3D27-43C6-432A-A9E1-078B99ACB6A2}"/>
              </a:ext>
            </a:extLst>
          </p:cNvPr>
          <p:cNvSpPr>
            <a:spLocks noGrp="1"/>
          </p:cNvSpPr>
          <p:nvPr>
            <p:ph type="title"/>
          </p:nvPr>
        </p:nvSpPr>
        <p:spPr/>
        <p:txBody>
          <a:bodyPr/>
          <a:lstStyle/>
          <a:p>
            <a:r>
              <a:rPr lang="en-US" dirty="0"/>
              <a:t>Be informed. </a:t>
            </a:r>
          </a:p>
        </p:txBody>
      </p:sp>
      <p:sp>
        <p:nvSpPr>
          <p:cNvPr id="5" name="Picture Placeholder 4">
            <a:extLst>
              <a:ext uri="{FF2B5EF4-FFF2-40B4-BE49-F238E27FC236}">
                <a16:creationId xmlns:a16="http://schemas.microsoft.com/office/drawing/2014/main" id="{FADD51CB-4D81-448F-B597-9163CE907928}"/>
              </a:ext>
            </a:extLst>
          </p:cNvPr>
          <p:cNvSpPr>
            <a:spLocks noGrp="1"/>
          </p:cNvSpPr>
          <p:nvPr>
            <p:ph type="pic" sz="quarter" idx="10"/>
          </p:nvPr>
        </p:nvSpPr>
        <p:spPr/>
      </p:sp>
      <p:sp>
        <p:nvSpPr>
          <p:cNvPr id="6" name="Footer Placeholder 5">
            <a:extLst>
              <a:ext uri="{FF2B5EF4-FFF2-40B4-BE49-F238E27FC236}">
                <a16:creationId xmlns:a16="http://schemas.microsoft.com/office/drawing/2014/main" id="{04A85BEC-F527-4ED8-A18D-6BCA8BA51C1E}"/>
              </a:ext>
            </a:extLst>
          </p:cNvPr>
          <p:cNvSpPr>
            <a:spLocks noGrp="1"/>
          </p:cNvSpPr>
          <p:nvPr>
            <p:ph type="ftr" sz="quarter" idx="14"/>
          </p:nvPr>
        </p:nvSpPr>
        <p:spPr/>
        <p:txBody>
          <a:bodyPr/>
          <a:lstStyle/>
          <a:p>
            <a:r>
              <a:rPr lang="en-US" noProof="0"/>
              <a:t>Add a footer</a:t>
            </a:r>
            <a:endParaRPr lang="en-US" noProof="0" dirty="0"/>
          </a:p>
        </p:txBody>
      </p:sp>
      <p:sp>
        <p:nvSpPr>
          <p:cNvPr id="7" name="Slide Number Placeholder 6">
            <a:extLst>
              <a:ext uri="{FF2B5EF4-FFF2-40B4-BE49-F238E27FC236}">
                <a16:creationId xmlns:a16="http://schemas.microsoft.com/office/drawing/2014/main" id="{7AD7B449-6FE3-422A-8E19-1A2A27916B3A}"/>
              </a:ext>
            </a:extLst>
          </p:cNvPr>
          <p:cNvSpPr>
            <a:spLocks noGrp="1"/>
          </p:cNvSpPr>
          <p:nvPr>
            <p:ph type="sldNum" sz="quarter" idx="15"/>
          </p:nvPr>
        </p:nvSpPr>
        <p:spPr/>
        <p:txBody>
          <a:bodyPr/>
          <a:lstStyle/>
          <a:p>
            <a:fld id="{8699F50C-BE38-4BD0-BA84-9B090E1F2B9B}" type="slidenum">
              <a:rPr lang="en-US" noProof="0" smtClean="0"/>
              <a:t>26</a:t>
            </a:fld>
            <a:endParaRPr lang="en-US" noProof="0" dirty="0"/>
          </a:p>
        </p:txBody>
      </p:sp>
    </p:spTree>
    <p:extLst>
      <p:ext uri="{BB962C8B-B14F-4D97-AF65-F5344CB8AC3E}">
        <p14:creationId xmlns:p14="http://schemas.microsoft.com/office/powerpoint/2010/main" val="217788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6E78109-A82B-4CC6-AAFF-15151DC2E898}"/>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C4B5FB27-F113-4D98-B92E-5272E8325B66}"/>
              </a:ext>
            </a:extLst>
          </p:cNvPr>
          <p:cNvSpPr>
            <a:spLocks noGrp="1"/>
          </p:cNvSpPr>
          <p:nvPr>
            <p:ph type="sldNum" sz="quarter" idx="18"/>
          </p:nvPr>
        </p:nvSpPr>
        <p:spPr/>
        <p:txBody>
          <a:bodyPr/>
          <a:lstStyle/>
          <a:p>
            <a:fld id="{8699F50C-BE38-4BD0-BA84-9B090E1F2B9B}" type="slidenum">
              <a:rPr lang="en-US" noProof="0" smtClean="0"/>
              <a:t>27</a:t>
            </a:fld>
            <a:endParaRPr lang="en-US" noProof="0" dirty="0"/>
          </a:p>
        </p:txBody>
      </p:sp>
      <p:sp>
        <p:nvSpPr>
          <p:cNvPr id="4" name="Title 3">
            <a:extLst>
              <a:ext uri="{FF2B5EF4-FFF2-40B4-BE49-F238E27FC236}">
                <a16:creationId xmlns:a16="http://schemas.microsoft.com/office/drawing/2014/main" id="{F6BD295F-A824-4761-B22D-76BA3664E071}"/>
              </a:ext>
            </a:extLst>
          </p:cNvPr>
          <p:cNvSpPr>
            <a:spLocks noGrp="1"/>
          </p:cNvSpPr>
          <p:nvPr>
            <p:ph type="title"/>
          </p:nvPr>
        </p:nvSpPr>
        <p:spPr>
          <a:xfrm>
            <a:off x="518677" y="209028"/>
            <a:ext cx="10006253" cy="1846275"/>
          </a:xfrm>
        </p:spPr>
        <p:txBody>
          <a:bodyPr>
            <a:normAutofit fontScale="90000"/>
          </a:bodyPr>
          <a:lstStyle/>
          <a:p>
            <a:r>
              <a:rPr lang="en-US" dirty="0"/>
              <a:t>To Register for Delco Alert visit:</a:t>
            </a:r>
            <a:br>
              <a:rPr lang="en-US" dirty="0"/>
            </a:br>
            <a:br>
              <a:rPr lang="en-US" dirty="0"/>
            </a:br>
            <a:r>
              <a:rPr lang="en-US" sz="3600" dirty="0">
                <a:hlinkClick r:id="rId2">
                  <a:extLst>
                    <a:ext uri="{A12FA001-AC4F-418D-AE19-62706E023703}">
                      <ahyp:hlinkClr xmlns:ahyp="http://schemas.microsoft.com/office/drawing/2018/hyperlinkcolor" val="tx"/>
                    </a:ext>
                  </a:extLst>
                </a:hlinkClick>
              </a:rPr>
              <a:t>https://www.delcopa.gov/delcoalert/delcoalert.html</a:t>
            </a:r>
            <a:endParaRPr lang="en-US" sz="3600" dirty="0"/>
          </a:p>
        </p:txBody>
      </p:sp>
      <p:pic>
        <p:nvPicPr>
          <p:cNvPr id="8" name="Content Placeholder 5">
            <a:extLst>
              <a:ext uri="{FF2B5EF4-FFF2-40B4-BE49-F238E27FC236}">
                <a16:creationId xmlns:a16="http://schemas.microsoft.com/office/drawing/2014/main" id="{3F1945BB-C189-43EF-8776-C156C7845896}"/>
              </a:ext>
            </a:extLst>
          </p:cNvPr>
          <p:cNvPicPr>
            <a:picLocks noGrp="1" noChangeAspect="1"/>
          </p:cNvPicPr>
          <p:nvPr>
            <p:ph idx="1"/>
          </p:nvPr>
        </p:nvPicPr>
        <p:blipFill>
          <a:blip r:embed="rId3"/>
          <a:stretch>
            <a:fillRect/>
          </a:stretch>
        </p:blipFill>
        <p:spPr>
          <a:xfrm>
            <a:off x="1810140" y="2294262"/>
            <a:ext cx="8218714" cy="3124823"/>
          </a:xfrm>
          <a:prstGeom prst="rect">
            <a:avLst/>
          </a:prstGeom>
        </p:spPr>
      </p:pic>
    </p:spTree>
    <p:extLst>
      <p:ext uri="{BB962C8B-B14F-4D97-AF65-F5344CB8AC3E}">
        <p14:creationId xmlns:p14="http://schemas.microsoft.com/office/powerpoint/2010/main" val="2580433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B66992-C290-478F-B9DF-32510B0B8FA1}"/>
              </a:ext>
            </a:extLst>
          </p:cNvPr>
          <p:cNvSpPr>
            <a:spLocks noGrp="1"/>
          </p:cNvSpPr>
          <p:nvPr>
            <p:ph idx="1"/>
          </p:nvPr>
        </p:nvSpPr>
        <p:spPr/>
        <p:txBody>
          <a:bodyPr/>
          <a:lstStyle/>
          <a:p>
            <a:r>
              <a:rPr lang="en-US" dirty="0"/>
              <a:t>Citizen Corps of Delaware County</a:t>
            </a:r>
          </a:p>
          <a:p>
            <a:pPr marL="0" indent="0">
              <a:buNone/>
            </a:pPr>
            <a:r>
              <a:rPr lang="en-US" dirty="0"/>
              <a:t>- MRC, </a:t>
            </a:r>
            <a:r>
              <a:rPr lang="en-US" dirty="0" err="1"/>
              <a:t>DelCART</a:t>
            </a:r>
            <a:r>
              <a:rPr lang="en-US" dirty="0"/>
              <a:t>, CERT </a:t>
            </a:r>
          </a:p>
          <a:p>
            <a:r>
              <a:rPr lang="en-US" dirty="0"/>
              <a:t>Red Cross</a:t>
            </a:r>
          </a:p>
          <a:p>
            <a:r>
              <a:rPr lang="en-US" dirty="0"/>
              <a:t>Salvation Army</a:t>
            </a:r>
          </a:p>
        </p:txBody>
      </p:sp>
      <p:sp>
        <p:nvSpPr>
          <p:cNvPr id="3" name="Text Placeholder 2">
            <a:extLst>
              <a:ext uri="{FF2B5EF4-FFF2-40B4-BE49-F238E27FC236}">
                <a16:creationId xmlns:a16="http://schemas.microsoft.com/office/drawing/2014/main" id="{1C4F6D3E-604B-43E5-B6A6-F75607D61E8E}"/>
              </a:ext>
            </a:extLst>
          </p:cNvPr>
          <p:cNvSpPr>
            <a:spLocks noGrp="1"/>
          </p:cNvSpPr>
          <p:nvPr>
            <p:ph type="body" sz="quarter" idx="13"/>
          </p:nvPr>
        </p:nvSpPr>
        <p:spPr/>
        <p:txBody>
          <a:bodyPr/>
          <a:lstStyle/>
          <a:p>
            <a:r>
              <a:rPr lang="en-US" dirty="0"/>
              <a:t>Delaware County Opportunities</a:t>
            </a:r>
          </a:p>
        </p:txBody>
      </p:sp>
      <p:sp>
        <p:nvSpPr>
          <p:cNvPr id="4" name="Title 3">
            <a:extLst>
              <a:ext uri="{FF2B5EF4-FFF2-40B4-BE49-F238E27FC236}">
                <a16:creationId xmlns:a16="http://schemas.microsoft.com/office/drawing/2014/main" id="{6158F893-13E4-4BA3-AE1E-26F121032CB3}"/>
              </a:ext>
            </a:extLst>
          </p:cNvPr>
          <p:cNvSpPr>
            <a:spLocks noGrp="1"/>
          </p:cNvSpPr>
          <p:nvPr>
            <p:ph type="title"/>
          </p:nvPr>
        </p:nvSpPr>
        <p:spPr/>
        <p:txBody>
          <a:bodyPr>
            <a:normAutofit fontScale="90000"/>
          </a:bodyPr>
          <a:lstStyle/>
          <a:p>
            <a:r>
              <a:rPr lang="en-US" dirty="0"/>
              <a:t>Preparedness &amp; </a:t>
            </a:r>
            <a:br>
              <a:rPr lang="en-US" dirty="0"/>
            </a:br>
            <a:r>
              <a:rPr lang="en-US" dirty="0"/>
              <a:t>Training</a:t>
            </a:r>
          </a:p>
        </p:txBody>
      </p:sp>
      <p:pic>
        <p:nvPicPr>
          <p:cNvPr id="9" name="Picture Placeholder 8">
            <a:extLst>
              <a:ext uri="{FF2B5EF4-FFF2-40B4-BE49-F238E27FC236}">
                <a16:creationId xmlns:a16="http://schemas.microsoft.com/office/drawing/2014/main" id="{990D0D14-E646-4F4B-8257-1EF44A8EC720}"/>
              </a:ext>
            </a:extLst>
          </p:cNvPr>
          <p:cNvPicPr>
            <a:picLocks noGrp="1" noChangeAspect="1"/>
          </p:cNvPicPr>
          <p:nvPr>
            <p:ph type="pic" sz="quarter" idx="10"/>
          </p:nvPr>
        </p:nvPicPr>
        <p:blipFill>
          <a:blip r:embed="rId2"/>
          <a:srcRect l="19508" r="19508"/>
          <a:stretch>
            <a:fillRect/>
          </a:stretch>
        </p:blipFill>
        <p:spPr/>
      </p:pic>
      <p:sp>
        <p:nvSpPr>
          <p:cNvPr id="6" name="Footer Placeholder 5">
            <a:extLst>
              <a:ext uri="{FF2B5EF4-FFF2-40B4-BE49-F238E27FC236}">
                <a16:creationId xmlns:a16="http://schemas.microsoft.com/office/drawing/2014/main" id="{34AE8909-4F87-415C-A643-7DA738B5AACF}"/>
              </a:ext>
            </a:extLst>
          </p:cNvPr>
          <p:cNvSpPr>
            <a:spLocks noGrp="1"/>
          </p:cNvSpPr>
          <p:nvPr>
            <p:ph type="ftr" sz="quarter" idx="14"/>
          </p:nvPr>
        </p:nvSpPr>
        <p:spPr/>
        <p:txBody>
          <a:bodyPr/>
          <a:lstStyle/>
          <a:p>
            <a:r>
              <a:rPr lang="en-US" noProof="0"/>
              <a:t>Add a footer</a:t>
            </a:r>
            <a:endParaRPr lang="en-US" noProof="0" dirty="0"/>
          </a:p>
        </p:txBody>
      </p:sp>
      <p:sp>
        <p:nvSpPr>
          <p:cNvPr id="7" name="Slide Number Placeholder 6">
            <a:extLst>
              <a:ext uri="{FF2B5EF4-FFF2-40B4-BE49-F238E27FC236}">
                <a16:creationId xmlns:a16="http://schemas.microsoft.com/office/drawing/2014/main" id="{4F58866B-FF79-487B-92CE-409E97901ADC}"/>
              </a:ext>
            </a:extLst>
          </p:cNvPr>
          <p:cNvSpPr>
            <a:spLocks noGrp="1"/>
          </p:cNvSpPr>
          <p:nvPr>
            <p:ph type="sldNum" sz="quarter" idx="15"/>
          </p:nvPr>
        </p:nvSpPr>
        <p:spPr/>
        <p:txBody>
          <a:bodyPr/>
          <a:lstStyle/>
          <a:p>
            <a:fld id="{8699F50C-BE38-4BD0-BA84-9B090E1F2B9B}" type="slidenum">
              <a:rPr lang="en-US" noProof="0" smtClean="0"/>
              <a:t>28</a:t>
            </a:fld>
            <a:endParaRPr lang="en-US" noProof="0" dirty="0"/>
          </a:p>
        </p:txBody>
      </p:sp>
      <p:pic>
        <p:nvPicPr>
          <p:cNvPr id="10" name="Picture 9">
            <a:extLst>
              <a:ext uri="{FF2B5EF4-FFF2-40B4-BE49-F238E27FC236}">
                <a16:creationId xmlns:a16="http://schemas.microsoft.com/office/drawing/2014/main" id="{F7B57A4E-46A6-476F-9028-24ACB2AC98D0}"/>
              </a:ext>
            </a:extLst>
          </p:cNvPr>
          <p:cNvPicPr>
            <a:picLocks noChangeAspect="1"/>
          </p:cNvPicPr>
          <p:nvPr/>
        </p:nvPicPr>
        <p:blipFill rotWithShape="1">
          <a:blip r:embed="rId3"/>
          <a:srcRect t="26247" b="26894"/>
          <a:stretch/>
        </p:blipFill>
        <p:spPr>
          <a:xfrm>
            <a:off x="9003793" y="242167"/>
            <a:ext cx="2905597" cy="1276270"/>
          </a:xfrm>
          <a:prstGeom prst="rect">
            <a:avLst/>
          </a:prstGeom>
        </p:spPr>
      </p:pic>
      <p:pic>
        <p:nvPicPr>
          <p:cNvPr id="11" name="Picture 10">
            <a:extLst>
              <a:ext uri="{FF2B5EF4-FFF2-40B4-BE49-F238E27FC236}">
                <a16:creationId xmlns:a16="http://schemas.microsoft.com/office/drawing/2014/main" id="{727CCA76-7C7C-4939-B0B9-759000F4D4B6}"/>
              </a:ext>
            </a:extLst>
          </p:cNvPr>
          <p:cNvPicPr>
            <a:picLocks noChangeAspect="1"/>
          </p:cNvPicPr>
          <p:nvPr/>
        </p:nvPicPr>
        <p:blipFill rotWithShape="1">
          <a:blip r:embed="rId4"/>
          <a:srcRect l="1860" t="22141" r="1015" b="21237"/>
          <a:stretch/>
        </p:blipFill>
        <p:spPr>
          <a:xfrm>
            <a:off x="5992341" y="1443651"/>
            <a:ext cx="2575665" cy="1501558"/>
          </a:xfrm>
          <a:prstGeom prst="rect">
            <a:avLst/>
          </a:prstGeom>
        </p:spPr>
      </p:pic>
      <p:pic>
        <p:nvPicPr>
          <p:cNvPr id="12" name="Picture 11" descr="FEMA Logo">
            <a:hlinkClick r:id="rId5"/>
            <a:extLst>
              <a:ext uri="{FF2B5EF4-FFF2-40B4-BE49-F238E27FC236}">
                <a16:creationId xmlns:a16="http://schemas.microsoft.com/office/drawing/2014/main" id="{E28B7737-31F4-4C1E-BAB4-D94C622A730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25000" y="5683250"/>
            <a:ext cx="26670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descr="hssmasthd">
            <a:extLst>
              <a:ext uri="{FF2B5EF4-FFF2-40B4-BE49-F238E27FC236}">
                <a16:creationId xmlns:a16="http://schemas.microsoft.com/office/drawing/2014/main" id="{29F2C7BC-FACF-4CC3-81A5-4726F6E52F4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089" y="5683250"/>
            <a:ext cx="8077200"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280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5E4F47A-C08C-4504-BCBA-027104637EBF}"/>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14556BD2-637F-4CDA-9493-5613868A3ACA}"/>
              </a:ext>
            </a:extLst>
          </p:cNvPr>
          <p:cNvSpPr>
            <a:spLocks noGrp="1"/>
          </p:cNvSpPr>
          <p:nvPr>
            <p:ph type="sldNum" sz="quarter" idx="18"/>
          </p:nvPr>
        </p:nvSpPr>
        <p:spPr/>
        <p:txBody>
          <a:bodyPr/>
          <a:lstStyle/>
          <a:p>
            <a:fld id="{8699F50C-BE38-4BD0-BA84-9B090E1F2B9B}" type="slidenum">
              <a:rPr lang="en-US" noProof="0" smtClean="0"/>
              <a:t>29</a:t>
            </a:fld>
            <a:endParaRPr lang="en-US" noProof="0" dirty="0"/>
          </a:p>
        </p:txBody>
      </p:sp>
      <p:sp>
        <p:nvSpPr>
          <p:cNvPr id="4" name="Title 3">
            <a:extLst>
              <a:ext uri="{FF2B5EF4-FFF2-40B4-BE49-F238E27FC236}">
                <a16:creationId xmlns:a16="http://schemas.microsoft.com/office/drawing/2014/main" id="{9CA15825-CAB1-48D5-8C10-32B4BB4C933A}"/>
              </a:ext>
            </a:extLst>
          </p:cNvPr>
          <p:cNvSpPr>
            <a:spLocks noGrp="1"/>
          </p:cNvSpPr>
          <p:nvPr>
            <p:ph type="title"/>
          </p:nvPr>
        </p:nvSpPr>
        <p:spPr/>
        <p:txBody>
          <a:bodyPr/>
          <a:lstStyle/>
          <a:p>
            <a:r>
              <a:rPr lang="en-US" dirty="0"/>
              <a:t>Volunteers Are the Answer. </a:t>
            </a:r>
          </a:p>
        </p:txBody>
      </p:sp>
      <p:pic>
        <p:nvPicPr>
          <p:cNvPr id="7" name="Content Placeholder 6">
            <a:extLst>
              <a:ext uri="{FF2B5EF4-FFF2-40B4-BE49-F238E27FC236}">
                <a16:creationId xmlns:a16="http://schemas.microsoft.com/office/drawing/2014/main" id="{A6AECB1F-B3C5-43E0-B8BC-96E95C28946F}"/>
              </a:ext>
            </a:extLst>
          </p:cNvPr>
          <p:cNvPicPr>
            <a:picLocks noGrp="1" noChangeAspect="1"/>
          </p:cNvPicPr>
          <p:nvPr>
            <p:ph idx="1"/>
          </p:nvPr>
        </p:nvPicPr>
        <p:blipFill>
          <a:blip r:embed="rId2"/>
          <a:stretch>
            <a:fillRect/>
          </a:stretch>
        </p:blipFill>
        <p:spPr>
          <a:xfrm>
            <a:off x="2395930" y="1708285"/>
            <a:ext cx="6007100" cy="4505325"/>
          </a:xfrm>
        </p:spPr>
      </p:pic>
    </p:spTree>
    <p:extLst>
      <p:ext uri="{BB962C8B-B14F-4D97-AF65-F5344CB8AC3E}">
        <p14:creationId xmlns:p14="http://schemas.microsoft.com/office/powerpoint/2010/main" val="1885737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BE11BF-33A5-4653-A144-CCCBACF58C30}"/>
              </a:ext>
            </a:extLst>
          </p:cNvPr>
          <p:cNvSpPr>
            <a:spLocks noGrp="1"/>
          </p:cNvSpPr>
          <p:nvPr>
            <p:ph type="title"/>
          </p:nvPr>
        </p:nvSpPr>
        <p:spPr/>
        <p:txBody>
          <a:bodyPr/>
          <a:lstStyle/>
          <a:p>
            <a:r>
              <a:rPr lang="en-US" dirty="0"/>
              <a:t>About the Presenter</a:t>
            </a:r>
            <a:endParaRPr lang="en-US" b="0" dirty="0"/>
          </a:p>
        </p:txBody>
      </p:sp>
      <p:sp>
        <p:nvSpPr>
          <p:cNvPr id="9" name="Text Placeholder 8">
            <a:extLst>
              <a:ext uri="{FF2B5EF4-FFF2-40B4-BE49-F238E27FC236}">
                <a16:creationId xmlns:a16="http://schemas.microsoft.com/office/drawing/2014/main" id="{53469036-D1FB-4164-96AE-B6D8CECCFC96}"/>
              </a:ext>
            </a:extLst>
          </p:cNvPr>
          <p:cNvSpPr>
            <a:spLocks noGrp="1"/>
          </p:cNvSpPr>
          <p:nvPr>
            <p:ph type="body" sz="quarter" idx="13"/>
          </p:nvPr>
        </p:nvSpPr>
        <p:spPr/>
        <p:txBody>
          <a:bodyPr/>
          <a:lstStyle/>
          <a:p>
            <a:r>
              <a:rPr lang="en-US" dirty="0"/>
              <a:t>Danielle R. Koerner</a:t>
            </a:r>
          </a:p>
        </p:txBody>
      </p:sp>
      <p:sp>
        <p:nvSpPr>
          <p:cNvPr id="7" name="Content Placeholder 6">
            <a:extLst>
              <a:ext uri="{FF2B5EF4-FFF2-40B4-BE49-F238E27FC236}">
                <a16:creationId xmlns:a16="http://schemas.microsoft.com/office/drawing/2014/main" id="{2482DBEC-EE72-4155-ACC5-87E80C5606A9}"/>
              </a:ext>
            </a:extLst>
          </p:cNvPr>
          <p:cNvSpPr>
            <a:spLocks noGrp="1"/>
          </p:cNvSpPr>
          <p:nvPr>
            <p:ph idx="1"/>
          </p:nvPr>
        </p:nvSpPr>
        <p:spPr/>
        <p:txBody>
          <a:bodyPr>
            <a:normAutofit/>
          </a:bodyPr>
          <a:lstStyle/>
          <a:p>
            <a:r>
              <a:rPr lang="en-US" dirty="0"/>
              <a:t>Life-long Delaware County Resident &amp; Mother of 2</a:t>
            </a:r>
          </a:p>
          <a:p>
            <a:r>
              <a:rPr lang="en-US" dirty="0"/>
              <a:t>20 years in the Emergency Services as an EMT, Paramedic, Coordinator</a:t>
            </a:r>
          </a:p>
          <a:p>
            <a:r>
              <a:rPr lang="en-US" dirty="0"/>
              <a:t>Patient care, Regulatory Compliance, Education, Whole Community Planning</a:t>
            </a:r>
          </a:p>
          <a:p>
            <a:pPr marL="0" lvl="0" indent="0">
              <a:buNone/>
            </a:pPr>
            <a:endParaRPr lang="en-US" dirty="0"/>
          </a:p>
        </p:txBody>
      </p:sp>
      <p:pic>
        <p:nvPicPr>
          <p:cNvPr id="13" name="Picture Placeholder 12" title="Skyline">
            <a:extLst>
              <a:ext uri="{FF2B5EF4-FFF2-40B4-BE49-F238E27FC236}">
                <a16:creationId xmlns:a16="http://schemas.microsoft.com/office/drawing/2014/main" id="{066FE296-3466-420F-AD6C-D3A37B973B7D}"/>
              </a:ext>
            </a:extLst>
          </p:cNvPr>
          <p:cNvPicPr>
            <a:picLocks noGrp="1" noChangeAspect="1"/>
          </p:cNvPicPr>
          <p:nvPr>
            <p:ph type="pic" sz="quarter" idx="10"/>
          </p:nvPr>
        </p:nvPicPr>
        <p:blipFill rotWithShape="1">
          <a:blip r:embed="rId2"/>
          <a:srcRect l="23313" r="23313"/>
          <a:stretch/>
        </p:blipFill>
        <p:spPr>
          <a:xfrm>
            <a:off x="6604000" y="0"/>
            <a:ext cx="5588000" cy="6872249"/>
          </a:xfrm>
        </p:spPr>
      </p:pic>
      <p:sp>
        <p:nvSpPr>
          <p:cNvPr id="11" name="Footer Placeholder 10">
            <a:extLst>
              <a:ext uri="{FF2B5EF4-FFF2-40B4-BE49-F238E27FC236}">
                <a16:creationId xmlns:a16="http://schemas.microsoft.com/office/drawing/2014/main" id="{47F4D2C2-B71A-4089-A3FE-603C32706CA6}"/>
              </a:ext>
            </a:extLst>
          </p:cNvPr>
          <p:cNvSpPr>
            <a:spLocks noGrp="1"/>
          </p:cNvSpPr>
          <p:nvPr>
            <p:ph type="ftr" sz="quarter" idx="14"/>
          </p:nvPr>
        </p:nvSpPr>
        <p:spPr/>
        <p:txBody>
          <a:bodyPr/>
          <a:lstStyle/>
          <a:p>
            <a:r>
              <a:rPr lang="en-US" dirty="0"/>
              <a:t>Add a footer</a:t>
            </a:r>
          </a:p>
        </p:txBody>
      </p:sp>
      <p:sp>
        <p:nvSpPr>
          <p:cNvPr id="12" name="Slide Number Placeholder 11">
            <a:extLst>
              <a:ext uri="{FF2B5EF4-FFF2-40B4-BE49-F238E27FC236}">
                <a16:creationId xmlns:a16="http://schemas.microsoft.com/office/drawing/2014/main" id="{FBA1BB58-7555-4382-B178-7ED04E137E77}"/>
              </a:ext>
            </a:extLst>
          </p:cNvPr>
          <p:cNvSpPr>
            <a:spLocks noGrp="1"/>
          </p:cNvSpPr>
          <p:nvPr>
            <p:ph type="sldNum" sz="quarter" idx="15"/>
          </p:nvPr>
        </p:nvSpPr>
        <p:spPr/>
        <p:txBody>
          <a:bodyPr/>
          <a:lstStyle/>
          <a:p>
            <a:fld id="{8699F50C-BE38-4BD0-BA84-9B090E1F2B9B}" type="slidenum">
              <a:rPr lang="en-US" smtClean="0"/>
              <a:pPr/>
              <a:t>3</a:t>
            </a:fld>
            <a:endParaRPr lang="en-US" dirty="0"/>
          </a:p>
        </p:txBody>
      </p:sp>
    </p:spTree>
    <p:extLst>
      <p:ext uri="{BB962C8B-B14F-4D97-AF65-F5344CB8AC3E}">
        <p14:creationId xmlns:p14="http://schemas.microsoft.com/office/powerpoint/2010/main" val="972005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6" title="Building image">
            <a:extLst>
              <a:ext uri="{FF2B5EF4-FFF2-40B4-BE49-F238E27FC236}">
                <a16:creationId xmlns:a16="http://schemas.microsoft.com/office/drawing/2014/main" id="{BA026684-ED32-4C82-8EFB-03E9E047EA33}"/>
              </a:ext>
              <a:ext uri="{C183D7F6-B498-43B3-948B-1728B52AA6E4}">
                <adec:decorative xmlns:adec="http://schemas.microsoft.com/office/drawing/2017/decorative" val="0"/>
              </a:ext>
            </a:extLst>
          </p:cNvPr>
          <p:cNvPicPr>
            <a:picLocks noGrp="1" noChangeAspect="1"/>
          </p:cNvPicPr>
          <p:nvPr>
            <p:ph type="pic" sz="quarter" idx="13"/>
          </p:nvPr>
        </p:nvPicPr>
        <p:blipFill>
          <a:blip r:embed="rId2"/>
          <a:srcRect l="20743" r="20743"/>
          <a:stretch>
            <a:fillRect/>
          </a:stretch>
        </p:blipFill>
        <p:spPr/>
      </p:pic>
      <p:sp>
        <p:nvSpPr>
          <p:cNvPr id="19" name="Hexagon 18">
            <a:extLst>
              <a:ext uri="{FF2B5EF4-FFF2-40B4-BE49-F238E27FC236}">
                <a16:creationId xmlns:a16="http://schemas.microsoft.com/office/drawing/2014/main" id="{7CE8B54A-D8B2-498F-ACFB-31AC2DEB83FA}"/>
              </a:ext>
              <a:ext uri="{C183D7F6-B498-43B3-948B-1728B52AA6E4}">
                <adec:decorative xmlns:adec="http://schemas.microsoft.com/office/drawing/2017/decorative" val="1"/>
              </a:ext>
            </a:extLst>
          </p:cNvPr>
          <p:cNvSpPr/>
          <p:nvPr/>
        </p:nvSpPr>
        <p:spPr>
          <a:xfrm rot="16200000">
            <a:off x="2679702" y="2388914"/>
            <a:ext cx="2412998" cy="2080172"/>
          </a:xfrm>
          <a:prstGeom prst="hexagon">
            <a:avLst/>
          </a:prstGeom>
          <a:solidFill>
            <a:srgbClr val="001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7">
            <a:extLst>
              <a:ext uri="{FF2B5EF4-FFF2-40B4-BE49-F238E27FC236}">
                <a16:creationId xmlns:a16="http://schemas.microsoft.com/office/drawing/2014/main" id="{8B6C5EAB-81FF-4827-A160-22F4363C611A}"/>
              </a:ext>
            </a:extLst>
          </p:cNvPr>
          <p:cNvSpPr>
            <a:spLocks noGrp="1"/>
          </p:cNvSpPr>
          <p:nvPr>
            <p:ph type="ctrTitle"/>
          </p:nvPr>
        </p:nvSpPr>
        <p:spPr/>
        <p:txBody>
          <a:bodyPr/>
          <a:lstStyle/>
          <a:p>
            <a:r>
              <a:rPr lang="en-US" dirty="0"/>
              <a:t>Thank </a:t>
            </a:r>
            <a:r>
              <a:rPr lang="en-US" b="0" dirty="0"/>
              <a:t>You.</a:t>
            </a:r>
          </a:p>
        </p:txBody>
      </p:sp>
      <p:sp>
        <p:nvSpPr>
          <p:cNvPr id="14" name="Text Placeholder 13">
            <a:extLst>
              <a:ext uri="{FF2B5EF4-FFF2-40B4-BE49-F238E27FC236}">
                <a16:creationId xmlns:a16="http://schemas.microsoft.com/office/drawing/2014/main" id="{B6611344-9447-438E-873C-299AF4110B03}"/>
              </a:ext>
            </a:extLst>
          </p:cNvPr>
          <p:cNvSpPr>
            <a:spLocks noGrp="1"/>
          </p:cNvSpPr>
          <p:nvPr>
            <p:ph type="body" sz="quarter" idx="15"/>
          </p:nvPr>
        </p:nvSpPr>
        <p:spPr/>
        <p:txBody>
          <a:bodyPr/>
          <a:lstStyle/>
          <a:p>
            <a:r>
              <a:rPr lang="en-US" dirty="0"/>
              <a:t>Danielle R. Koerner</a:t>
            </a:r>
          </a:p>
        </p:txBody>
      </p:sp>
      <p:sp>
        <p:nvSpPr>
          <p:cNvPr id="15" name="Text Placeholder 14">
            <a:extLst>
              <a:ext uri="{FF2B5EF4-FFF2-40B4-BE49-F238E27FC236}">
                <a16:creationId xmlns:a16="http://schemas.microsoft.com/office/drawing/2014/main" id="{7A3FB895-3D21-4707-8EDE-3F825906DE41}"/>
              </a:ext>
            </a:extLst>
          </p:cNvPr>
          <p:cNvSpPr>
            <a:spLocks noGrp="1"/>
          </p:cNvSpPr>
          <p:nvPr>
            <p:ph type="body" sz="quarter" idx="16"/>
          </p:nvPr>
        </p:nvSpPr>
        <p:spPr/>
        <p:txBody>
          <a:bodyPr/>
          <a:lstStyle/>
          <a:p>
            <a:r>
              <a:rPr lang="en-US" dirty="0"/>
              <a:t>215 275 8581</a:t>
            </a:r>
          </a:p>
        </p:txBody>
      </p:sp>
      <p:sp>
        <p:nvSpPr>
          <p:cNvPr id="23" name="Text Placeholder 22">
            <a:extLst>
              <a:ext uri="{FF2B5EF4-FFF2-40B4-BE49-F238E27FC236}">
                <a16:creationId xmlns:a16="http://schemas.microsoft.com/office/drawing/2014/main" id="{A0B41C33-430D-4B31-A546-F85646919475}"/>
              </a:ext>
            </a:extLst>
          </p:cNvPr>
          <p:cNvSpPr>
            <a:spLocks noGrp="1"/>
          </p:cNvSpPr>
          <p:nvPr>
            <p:ph type="body" sz="quarter" idx="17"/>
          </p:nvPr>
        </p:nvSpPr>
        <p:spPr/>
        <p:txBody>
          <a:bodyPr/>
          <a:lstStyle/>
          <a:p>
            <a:r>
              <a:rPr lang="en-US" dirty="0"/>
              <a:t>koernerd@co.delaware.pa.us</a:t>
            </a:r>
          </a:p>
        </p:txBody>
      </p:sp>
      <p:sp>
        <p:nvSpPr>
          <p:cNvPr id="24" name="Text Placeholder 23">
            <a:extLst>
              <a:ext uri="{FF2B5EF4-FFF2-40B4-BE49-F238E27FC236}">
                <a16:creationId xmlns:a16="http://schemas.microsoft.com/office/drawing/2014/main" id="{E62065D0-127B-4884-9760-D1FFEC38A6F9}"/>
              </a:ext>
            </a:extLst>
          </p:cNvPr>
          <p:cNvSpPr>
            <a:spLocks noGrp="1"/>
          </p:cNvSpPr>
          <p:nvPr>
            <p:ph type="body" sz="quarter" idx="18"/>
          </p:nvPr>
        </p:nvSpPr>
        <p:spPr/>
        <p:txBody>
          <a:bodyPr/>
          <a:lstStyle/>
          <a:p>
            <a:r>
              <a:rPr lang="en-US" dirty="0">
                <a:hlinkClick r:id="rId3"/>
              </a:rPr>
              <a:t>www.citizencorps.gov</a:t>
            </a:r>
            <a:r>
              <a:rPr lang="en-US" dirty="0"/>
              <a:t> </a:t>
            </a:r>
          </a:p>
        </p:txBody>
      </p:sp>
      <p:pic>
        <p:nvPicPr>
          <p:cNvPr id="3" name="Picture 2">
            <a:extLst>
              <a:ext uri="{FF2B5EF4-FFF2-40B4-BE49-F238E27FC236}">
                <a16:creationId xmlns:a16="http://schemas.microsoft.com/office/drawing/2014/main" id="{9591DFED-176D-4802-A728-6607588D8E5C}"/>
              </a:ext>
            </a:extLst>
          </p:cNvPr>
          <p:cNvPicPr>
            <a:picLocks noChangeAspect="1"/>
          </p:cNvPicPr>
          <p:nvPr/>
        </p:nvPicPr>
        <p:blipFill>
          <a:blip r:embed="rId4"/>
          <a:stretch>
            <a:fillRect/>
          </a:stretch>
        </p:blipFill>
        <p:spPr>
          <a:xfrm>
            <a:off x="2748475" y="2266905"/>
            <a:ext cx="2432590" cy="2340738"/>
          </a:xfrm>
          <a:prstGeom prst="rect">
            <a:avLst/>
          </a:prstGeom>
        </p:spPr>
      </p:pic>
    </p:spTree>
    <p:extLst>
      <p:ext uri="{BB962C8B-B14F-4D97-AF65-F5344CB8AC3E}">
        <p14:creationId xmlns:p14="http://schemas.microsoft.com/office/powerpoint/2010/main" val="226095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4316DB78-53FF-443A-8B57-8E3FF0E89423}"/>
              </a:ext>
            </a:extLst>
          </p:cNvPr>
          <p:cNvPicPr>
            <a:picLocks noGrp="1" noChangeAspect="1"/>
          </p:cNvPicPr>
          <p:nvPr>
            <p:ph type="pic" sz="quarter" idx="13"/>
          </p:nvPr>
        </p:nvPicPr>
        <p:blipFill>
          <a:blip r:embed="rId2"/>
          <a:stretch>
            <a:fillRect/>
          </a:stretch>
        </p:blipFill>
        <p:spPr>
          <a:xfrm>
            <a:off x="2346196" y="1644242"/>
            <a:ext cx="3299595" cy="3796794"/>
          </a:xfrm>
        </p:spPr>
      </p:pic>
      <p:sp>
        <p:nvSpPr>
          <p:cNvPr id="3" name="Title 2">
            <a:extLst>
              <a:ext uri="{FF2B5EF4-FFF2-40B4-BE49-F238E27FC236}">
                <a16:creationId xmlns:a16="http://schemas.microsoft.com/office/drawing/2014/main" id="{B8E14CD0-DE74-437A-ACC4-17401FA88707}"/>
              </a:ext>
            </a:extLst>
          </p:cNvPr>
          <p:cNvSpPr>
            <a:spLocks noGrp="1"/>
          </p:cNvSpPr>
          <p:nvPr>
            <p:ph type="ctrTitle"/>
          </p:nvPr>
        </p:nvSpPr>
        <p:spPr/>
        <p:txBody>
          <a:bodyPr/>
          <a:lstStyle/>
          <a:p>
            <a:r>
              <a:rPr lang="en-US" dirty="0"/>
              <a:t>Objectives </a:t>
            </a:r>
          </a:p>
        </p:txBody>
      </p:sp>
      <p:sp>
        <p:nvSpPr>
          <p:cNvPr id="4" name="Subtitle 3">
            <a:extLst>
              <a:ext uri="{FF2B5EF4-FFF2-40B4-BE49-F238E27FC236}">
                <a16:creationId xmlns:a16="http://schemas.microsoft.com/office/drawing/2014/main" id="{487C977E-A594-4146-9ED5-73EB29E342BE}"/>
              </a:ext>
            </a:extLst>
          </p:cNvPr>
          <p:cNvSpPr>
            <a:spLocks noGrp="1"/>
          </p:cNvSpPr>
          <p:nvPr>
            <p:ph type="subTitle" idx="1"/>
          </p:nvPr>
        </p:nvSpPr>
        <p:spPr/>
        <p:txBody>
          <a:bodyPr/>
          <a:lstStyle/>
          <a:p>
            <a:pPr marL="342900" indent="-342900">
              <a:buFont typeface="Arial" panose="020B0604020202020204" pitchFamily="34" charset="0"/>
              <a:buChar char="•"/>
            </a:pPr>
            <a:r>
              <a:rPr lang="en-US" dirty="0"/>
              <a:t>Have a Plan</a:t>
            </a:r>
          </a:p>
          <a:p>
            <a:pPr marL="342900" indent="-342900">
              <a:buFont typeface="Arial" panose="020B0604020202020204" pitchFamily="34" charset="0"/>
              <a:buChar char="•"/>
            </a:pPr>
            <a:r>
              <a:rPr lang="en-US" dirty="0"/>
              <a:t>Have a Kit</a:t>
            </a:r>
          </a:p>
          <a:p>
            <a:pPr marL="342900" indent="-342900">
              <a:buFont typeface="Arial" panose="020B0604020202020204" pitchFamily="34" charset="0"/>
              <a:buChar char="•"/>
            </a:pPr>
            <a:r>
              <a:rPr lang="en-US" dirty="0"/>
              <a:t>Be Informed</a:t>
            </a:r>
          </a:p>
        </p:txBody>
      </p:sp>
    </p:spTree>
    <p:extLst>
      <p:ext uri="{BB962C8B-B14F-4D97-AF65-F5344CB8AC3E}">
        <p14:creationId xmlns:p14="http://schemas.microsoft.com/office/powerpoint/2010/main" val="787704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3">
            <a:extLst>
              <a:ext uri="{FF2B5EF4-FFF2-40B4-BE49-F238E27FC236}">
                <a16:creationId xmlns:a16="http://schemas.microsoft.com/office/drawing/2014/main" id="{F64048FA-1C7E-4BEF-8273-A6490A2211F4}"/>
              </a:ext>
            </a:extLst>
          </p:cNvPr>
          <p:cNvSpPr>
            <a:spLocks noGrp="1"/>
          </p:cNvSpPr>
          <p:nvPr>
            <p:ph type="title"/>
          </p:nvPr>
        </p:nvSpPr>
        <p:spPr/>
        <p:txBody>
          <a:bodyPr/>
          <a:lstStyle/>
          <a:p>
            <a:r>
              <a:rPr lang="en-US" dirty="0"/>
              <a:t>Emergency Preparedness</a:t>
            </a:r>
            <a:endParaRPr lang="en-US" b="0" dirty="0"/>
          </a:p>
        </p:txBody>
      </p:sp>
      <p:sp>
        <p:nvSpPr>
          <p:cNvPr id="12" name="Text Placeholder 18">
            <a:extLst>
              <a:ext uri="{FF2B5EF4-FFF2-40B4-BE49-F238E27FC236}">
                <a16:creationId xmlns:a16="http://schemas.microsoft.com/office/drawing/2014/main" id="{FAA9D8EA-A7CA-4ED0-94D3-29382CDEBB32}"/>
              </a:ext>
            </a:extLst>
          </p:cNvPr>
          <p:cNvSpPr>
            <a:spLocks noGrp="1"/>
          </p:cNvSpPr>
          <p:nvPr>
            <p:ph type="body" sz="quarter" idx="16"/>
          </p:nvPr>
        </p:nvSpPr>
        <p:spPr/>
        <p:txBody>
          <a:bodyPr/>
          <a:lstStyle/>
          <a:p>
            <a:r>
              <a:rPr lang="en-US" dirty="0"/>
              <a:t>Have a Plan. Have a Kit. Be Informed. </a:t>
            </a:r>
          </a:p>
        </p:txBody>
      </p:sp>
      <p:graphicFrame>
        <p:nvGraphicFramePr>
          <p:cNvPr id="19" name="Table Placeholder 10">
            <a:extLst>
              <a:ext uri="{FF2B5EF4-FFF2-40B4-BE49-F238E27FC236}">
                <a16:creationId xmlns:a16="http://schemas.microsoft.com/office/drawing/2014/main" id="{FA7555E4-6CFC-1C44-B97A-BFEC35A63419}"/>
              </a:ext>
            </a:extLst>
          </p:cNvPr>
          <p:cNvGraphicFramePr>
            <a:graphicFrameLocks noGrp="1"/>
          </p:cNvGraphicFramePr>
          <p:nvPr>
            <p:ph type="tbl" sz="quarter" idx="12"/>
            <p:extLst>
              <p:ext uri="{D42A27DB-BD31-4B8C-83A1-F6EECF244321}">
                <p14:modId xmlns:p14="http://schemas.microsoft.com/office/powerpoint/2010/main" val="2914817815"/>
              </p:ext>
            </p:extLst>
          </p:nvPr>
        </p:nvGraphicFramePr>
        <p:xfrm>
          <a:off x="609600" y="1949135"/>
          <a:ext cx="10854695" cy="3491545"/>
        </p:xfrm>
        <a:graphic>
          <a:graphicData uri="http://schemas.openxmlformats.org/drawingml/2006/table">
            <a:tbl>
              <a:tblPr firstRow="1" bandRow="1">
                <a:tableStyleId>{5C22544A-7EE6-4342-B048-85BDC9FD1C3A}</a:tableStyleId>
              </a:tblPr>
              <a:tblGrid>
                <a:gridCol w="2170939">
                  <a:extLst>
                    <a:ext uri="{9D8B030D-6E8A-4147-A177-3AD203B41FA5}">
                      <a16:colId xmlns:a16="http://schemas.microsoft.com/office/drawing/2014/main" val="4235906612"/>
                    </a:ext>
                  </a:extLst>
                </a:gridCol>
                <a:gridCol w="2170939">
                  <a:extLst>
                    <a:ext uri="{9D8B030D-6E8A-4147-A177-3AD203B41FA5}">
                      <a16:colId xmlns:a16="http://schemas.microsoft.com/office/drawing/2014/main" val="284311610"/>
                    </a:ext>
                  </a:extLst>
                </a:gridCol>
                <a:gridCol w="2170939">
                  <a:extLst>
                    <a:ext uri="{9D8B030D-6E8A-4147-A177-3AD203B41FA5}">
                      <a16:colId xmlns:a16="http://schemas.microsoft.com/office/drawing/2014/main" val="1235871454"/>
                    </a:ext>
                  </a:extLst>
                </a:gridCol>
                <a:gridCol w="2170939">
                  <a:extLst>
                    <a:ext uri="{9D8B030D-6E8A-4147-A177-3AD203B41FA5}">
                      <a16:colId xmlns:a16="http://schemas.microsoft.com/office/drawing/2014/main" val="2126728798"/>
                    </a:ext>
                  </a:extLst>
                </a:gridCol>
                <a:gridCol w="2170939">
                  <a:extLst>
                    <a:ext uri="{9D8B030D-6E8A-4147-A177-3AD203B41FA5}">
                      <a16:colId xmlns:a16="http://schemas.microsoft.com/office/drawing/2014/main" val="2084617311"/>
                    </a:ext>
                  </a:extLst>
                </a:gridCol>
              </a:tblGrid>
              <a:tr h="698309">
                <a:tc>
                  <a:txBody>
                    <a:bodyPr/>
                    <a:lstStyle/>
                    <a:p>
                      <a:pPr algn="ctr"/>
                      <a:r>
                        <a:rPr lang="en-IN" sz="1600" b="0" i="0" u="none" strike="noStrike" kern="1200" dirty="0">
                          <a:solidFill>
                            <a:srgbClr val="3F3F3F"/>
                          </a:solidFill>
                          <a:effectLst/>
                          <a:latin typeface="+mn-lt"/>
                          <a:ea typeface="+mn-ea"/>
                          <a:cs typeface="+mn-cs"/>
                        </a:rPr>
                        <a:t> </a:t>
                      </a:r>
                      <a:endParaRPr lang="en-IN" sz="1600" dirty="0">
                        <a:solidFill>
                          <a:srgbClr val="3F3F3F"/>
                        </a:solidFill>
                      </a:endParaRPr>
                    </a:p>
                  </a:txBody>
                  <a:tcPr marL="94257" marR="94257" anchor="ctr">
                    <a:solidFill>
                      <a:schemeClr val="accent2"/>
                    </a:solidFill>
                  </a:tcPr>
                </a:tc>
                <a:tc>
                  <a:txBody>
                    <a:bodyPr/>
                    <a:lstStyle/>
                    <a:p>
                      <a:pPr algn="ctr"/>
                      <a:r>
                        <a:rPr lang="en-IN" sz="1600" b="1" i="0" u="none" strike="noStrike" kern="1200" dirty="0">
                          <a:solidFill>
                            <a:srgbClr val="3F3F3F"/>
                          </a:solidFill>
                          <a:effectLst/>
                          <a:latin typeface="+mn-lt"/>
                          <a:ea typeface="+mn-ea"/>
                          <a:cs typeface="+mn-cs"/>
                        </a:rPr>
                        <a:t>Home</a:t>
                      </a:r>
                      <a:endParaRPr lang="en-IN" sz="1600" dirty="0">
                        <a:solidFill>
                          <a:srgbClr val="3F3F3F"/>
                        </a:solidFill>
                      </a:endParaRPr>
                    </a:p>
                  </a:txBody>
                  <a:tcPr marL="94257" marR="94257" anchor="ctr">
                    <a:solidFill>
                      <a:schemeClr val="accent2"/>
                    </a:solidFill>
                  </a:tcPr>
                </a:tc>
                <a:tc>
                  <a:txBody>
                    <a:bodyPr/>
                    <a:lstStyle/>
                    <a:p>
                      <a:pPr algn="ctr"/>
                      <a:r>
                        <a:rPr lang="en-IN" sz="1600" b="1" i="0" u="none" strike="noStrike" kern="1200" dirty="0">
                          <a:solidFill>
                            <a:srgbClr val="3F3F3F"/>
                          </a:solidFill>
                          <a:effectLst/>
                          <a:latin typeface="+mn-lt"/>
                          <a:ea typeface="+mn-ea"/>
                          <a:cs typeface="+mn-cs"/>
                        </a:rPr>
                        <a:t>Work</a:t>
                      </a:r>
                      <a:endParaRPr lang="en-IN" sz="1600" dirty="0">
                        <a:solidFill>
                          <a:srgbClr val="3F3F3F"/>
                        </a:solidFill>
                      </a:endParaRPr>
                    </a:p>
                  </a:txBody>
                  <a:tcPr marL="94257" marR="94257" anchor="ctr">
                    <a:solidFill>
                      <a:schemeClr val="accent2"/>
                    </a:solidFill>
                  </a:tcPr>
                </a:tc>
                <a:tc>
                  <a:txBody>
                    <a:bodyPr/>
                    <a:lstStyle/>
                    <a:p>
                      <a:pPr algn="ctr"/>
                      <a:r>
                        <a:rPr lang="en-IN" sz="1600" b="1" i="0" u="none" strike="noStrike" kern="1200" dirty="0">
                          <a:solidFill>
                            <a:srgbClr val="3F3F3F"/>
                          </a:solidFill>
                          <a:effectLst/>
                          <a:latin typeface="+mn-lt"/>
                          <a:ea typeface="+mn-ea"/>
                          <a:cs typeface="+mn-cs"/>
                        </a:rPr>
                        <a:t>Out &amp; About</a:t>
                      </a:r>
                      <a:endParaRPr lang="en-IN" sz="1600" dirty="0">
                        <a:solidFill>
                          <a:srgbClr val="3F3F3F"/>
                        </a:solidFill>
                      </a:endParaRPr>
                    </a:p>
                  </a:txBody>
                  <a:tcPr marL="94257" marR="94257" anchor="ctr">
                    <a:solidFill>
                      <a:schemeClr val="accent2"/>
                    </a:solidFill>
                  </a:tcPr>
                </a:tc>
                <a:tc>
                  <a:txBody>
                    <a:bodyPr/>
                    <a:lstStyle/>
                    <a:p>
                      <a:pPr algn="ctr"/>
                      <a:r>
                        <a:rPr lang="en-IN" sz="1600" b="1" i="0" u="none" strike="noStrike" kern="1200" dirty="0">
                          <a:solidFill>
                            <a:srgbClr val="3F3F3F"/>
                          </a:solidFill>
                          <a:effectLst/>
                          <a:latin typeface="+mn-lt"/>
                          <a:ea typeface="+mn-ea"/>
                          <a:cs typeface="+mn-cs"/>
                        </a:rPr>
                        <a:t>Vehicle</a:t>
                      </a:r>
                      <a:endParaRPr lang="en-IN" sz="1600" dirty="0">
                        <a:solidFill>
                          <a:srgbClr val="3F3F3F"/>
                        </a:solidFill>
                      </a:endParaRPr>
                    </a:p>
                  </a:txBody>
                  <a:tcPr marL="94257" marR="94257" anchor="ctr">
                    <a:solidFill>
                      <a:schemeClr val="accent2"/>
                    </a:solidFill>
                  </a:tcPr>
                </a:tc>
                <a:extLst>
                  <a:ext uri="{0D108BD9-81ED-4DB2-BD59-A6C34878D82A}">
                    <a16:rowId xmlns:a16="http://schemas.microsoft.com/office/drawing/2014/main" val="2215579220"/>
                  </a:ext>
                </a:extLst>
              </a:tr>
              <a:tr h="698309">
                <a:tc>
                  <a:txBody>
                    <a:bodyPr/>
                    <a:lstStyle/>
                    <a:p>
                      <a:r>
                        <a:rPr lang="en-IN" sz="1600" b="1" i="0" u="none" strike="noStrike" kern="1200" dirty="0">
                          <a:solidFill>
                            <a:schemeClr val="tx1"/>
                          </a:solidFill>
                          <a:effectLst/>
                          <a:latin typeface="+mn-lt"/>
                          <a:ea typeface="+mn-ea"/>
                          <a:cs typeface="+mn-cs"/>
                        </a:rPr>
                        <a:t>Evacuation</a:t>
                      </a:r>
                      <a:endParaRPr lang="en-IN" sz="1600" dirty="0">
                        <a:solidFill>
                          <a:schemeClr val="tx1"/>
                        </a:solidFill>
                      </a:endParaRPr>
                    </a:p>
                  </a:txBody>
                  <a:tcPr marL="182880" marR="94257" anchor="ctr">
                    <a:solidFill>
                      <a:schemeClr val="accent3">
                        <a:lumMod val="90000"/>
                      </a:schemeClr>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extLst>
                  <a:ext uri="{0D108BD9-81ED-4DB2-BD59-A6C34878D82A}">
                    <a16:rowId xmlns:a16="http://schemas.microsoft.com/office/drawing/2014/main" val="2516563405"/>
                  </a:ext>
                </a:extLst>
              </a:tr>
              <a:tr h="698309">
                <a:tc>
                  <a:txBody>
                    <a:bodyPr/>
                    <a:lstStyle/>
                    <a:p>
                      <a:r>
                        <a:rPr lang="en-IN" sz="1600" b="1" i="0" u="none" strike="noStrike" kern="1200" dirty="0">
                          <a:solidFill>
                            <a:schemeClr val="tx1"/>
                          </a:solidFill>
                          <a:effectLst/>
                          <a:latin typeface="+mn-lt"/>
                          <a:ea typeface="+mn-ea"/>
                          <a:cs typeface="+mn-cs"/>
                        </a:rPr>
                        <a:t>Shelter in Place</a:t>
                      </a:r>
                      <a:endParaRPr lang="en-IN" sz="1600" dirty="0">
                        <a:solidFill>
                          <a:schemeClr val="tx1"/>
                        </a:solidFill>
                      </a:endParaRPr>
                    </a:p>
                  </a:txBody>
                  <a:tcPr marL="182880" marR="94257" anchor="ctr">
                    <a:solidFill>
                      <a:schemeClr val="accent3">
                        <a:lumMod val="90000"/>
                      </a:schemeClr>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extLst>
                  <a:ext uri="{0D108BD9-81ED-4DB2-BD59-A6C34878D82A}">
                    <a16:rowId xmlns:a16="http://schemas.microsoft.com/office/drawing/2014/main" val="1907125693"/>
                  </a:ext>
                </a:extLst>
              </a:tr>
              <a:tr h="698309">
                <a:tc>
                  <a:txBody>
                    <a:bodyPr/>
                    <a:lstStyle/>
                    <a:p>
                      <a:r>
                        <a:rPr lang="en-IN" sz="1600" b="1" i="0" u="none" strike="noStrike" kern="1200" dirty="0">
                          <a:solidFill>
                            <a:schemeClr val="tx1"/>
                          </a:solidFill>
                          <a:effectLst/>
                          <a:latin typeface="+mn-lt"/>
                          <a:ea typeface="+mn-ea"/>
                          <a:cs typeface="+mn-cs"/>
                        </a:rPr>
                        <a:t>Communications</a:t>
                      </a:r>
                      <a:endParaRPr lang="en-IN" sz="1600" dirty="0">
                        <a:solidFill>
                          <a:schemeClr val="tx1"/>
                        </a:solidFill>
                      </a:endParaRPr>
                    </a:p>
                  </a:txBody>
                  <a:tcPr marL="182880" marR="94257" anchor="ctr">
                    <a:solidFill>
                      <a:schemeClr val="accent3">
                        <a:lumMod val="90000"/>
                      </a:schemeClr>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tc>
                  <a:txBody>
                    <a:bodyPr/>
                    <a:lstStyle/>
                    <a:p>
                      <a:pPr algn="ctr"/>
                      <a:endParaRPr lang="en-IN" sz="1600" dirty="0">
                        <a:solidFill>
                          <a:schemeClr val="tx1"/>
                        </a:solidFill>
                        <a:latin typeface="+mn-lt"/>
                      </a:endParaRPr>
                    </a:p>
                  </a:txBody>
                  <a:tcPr marL="94257" marR="94257" anchor="ctr">
                    <a:solidFill>
                      <a:schemeClr val="accent3"/>
                    </a:solidFill>
                  </a:tcPr>
                </a:tc>
                <a:extLst>
                  <a:ext uri="{0D108BD9-81ED-4DB2-BD59-A6C34878D82A}">
                    <a16:rowId xmlns:a16="http://schemas.microsoft.com/office/drawing/2014/main" val="2955032543"/>
                  </a:ext>
                </a:extLst>
              </a:tr>
              <a:tr h="698309">
                <a:tc>
                  <a:txBody>
                    <a:bodyPr/>
                    <a:lstStyle/>
                    <a:p>
                      <a:r>
                        <a:rPr lang="en-IN" sz="1600" b="1" i="0" u="none" strike="noStrike" kern="1200" dirty="0">
                          <a:solidFill>
                            <a:schemeClr val="tx1"/>
                          </a:solidFill>
                          <a:effectLst/>
                          <a:latin typeface="+mn-lt"/>
                          <a:ea typeface="+mn-ea"/>
                          <a:cs typeface="+mn-cs"/>
                        </a:rPr>
                        <a:t>Have a Kit (72hrs.)</a:t>
                      </a:r>
                      <a:endParaRPr lang="en-IN" sz="1600" dirty="0">
                        <a:solidFill>
                          <a:schemeClr val="tx1"/>
                        </a:solidFill>
                      </a:endParaRPr>
                    </a:p>
                  </a:txBody>
                  <a:tcPr marL="182880" marR="94257" anchor="ctr">
                    <a:solidFill>
                      <a:schemeClr val="accent3">
                        <a:lumMod val="90000"/>
                      </a:schemeClr>
                    </a:solidFill>
                  </a:tcPr>
                </a:tc>
                <a:tc>
                  <a:txBody>
                    <a:bodyPr/>
                    <a:lstStyle/>
                    <a:p>
                      <a:pPr algn="ctr"/>
                      <a:r>
                        <a:rPr lang="en-IN" sz="1600" dirty="0">
                          <a:solidFill>
                            <a:schemeClr val="tx1"/>
                          </a:solidFill>
                          <a:latin typeface="+mn-lt"/>
                        </a:rPr>
                        <a:t>72hrs.</a:t>
                      </a:r>
                    </a:p>
                  </a:txBody>
                  <a:tcPr marL="94257" marR="94257" anchor="ctr">
                    <a:solidFill>
                      <a:schemeClr val="accent3"/>
                    </a:solidFill>
                  </a:tcPr>
                </a:tc>
                <a:tc>
                  <a:txBody>
                    <a:bodyPr/>
                    <a:lstStyle/>
                    <a:p>
                      <a:pPr algn="ctr"/>
                      <a:r>
                        <a:rPr lang="en-IN" sz="1600" dirty="0">
                          <a:solidFill>
                            <a:schemeClr val="tx1"/>
                          </a:solidFill>
                          <a:latin typeface="+mn-lt"/>
                        </a:rPr>
                        <a:t>72hrs.</a:t>
                      </a:r>
                    </a:p>
                  </a:txBody>
                  <a:tcPr marL="94257" marR="94257" anchor="ctr">
                    <a:solidFill>
                      <a:schemeClr val="accent3"/>
                    </a:solidFill>
                  </a:tcPr>
                </a:tc>
                <a:tc>
                  <a:txBody>
                    <a:bodyPr/>
                    <a:lstStyle/>
                    <a:p>
                      <a:pPr algn="ctr"/>
                      <a:r>
                        <a:rPr lang="en-IN" sz="1600" dirty="0">
                          <a:solidFill>
                            <a:schemeClr val="tx1"/>
                          </a:solidFill>
                          <a:latin typeface="+mn-lt"/>
                        </a:rPr>
                        <a:t>24hrs.</a:t>
                      </a:r>
                    </a:p>
                  </a:txBody>
                  <a:tcPr marL="94257" marR="94257" anchor="ctr">
                    <a:solidFill>
                      <a:schemeClr val="accent3"/>
                    </a:solidFill>
                  </a:tcPr>
                </a:tc>
                <a:tc>
                  <a:txBody>
                    <a:bodyPr/>
                    <a:lstStyle/>
                    <a:p>
                      <a:pPr algn="ctr"/>
                      <a:r>
                        <a:rPr lang="en-IN" sz="1600" dirty="0">
                          <a:solidFill>
                            <a:schemeClr val="tx1"/>
                          </a:solidFill>
                          <a:latin typeface="+mn-lt"/>
                        </a:rPr>
                        <a:t>72hrs.</a:t>
                      </a:r>
                    </a:p>
                  </a:txBody>
                  <a:tcPr marL="94257" marR="94257" anchor="ctr">
                    <a:solidFill>
                      <a:schemeClr val="accent3"/>
                    </a:solidFill>
                  </a:tcPr>
                </a:tc>
                <a:extLst>
                  <a:ext uri="{0D108BD9-81ED-4DB2-BD59-A6C34878D82A}">
                    <a16:rowId xmlns:a16="http://schemas.microsoft.com/office/drawing/2014/main" val="2684881273"/>
                  </a:ext>
                </a:extLst>
              </a:tr>
            </a:tbl>
          </a:graphicData>
        </a:graphic>
      </p:graphicFrame>
      <p:sp>
        <p:nvSpPr>
          <p:cNvPr id="3" name="Footer Placeholder 2">
            <a:extLst>
              <a:ext uri="{FF2B5EF4-FFF2-40B4-BE49-F238E27FC236}">
                <a16:creationId xmlns:a16="http://schemas.microsoft.com/office/drawing/2014/main" id="{16764F18-9B71-4D59-80A4-C9436CB2F479}"/>
              </a:ext>
            </a:extLst>
          </p:cNvPr>
          <p:cNvSpPr>
            <a:spLocks noGrp="1"/>
          </p:cNvSpPr>
          <p:nvPr>
            <p:ph type="ftr" sz="quarter" idx="17"/>
          </p:nvPr>
        </p:nvSpPr>
        <p:spPr/>
        <p:txBody>
          <a:bodyPr/>
          <a:lstStyle/>
          <a:p>
            <a:r>
              <a:rPr lang="en-US" dirty="0"/>
              <a:t>Add a footer</a:t>
            </a:r>
          </a:p>
        </p:txBody>
      </p:sp>
      <p:sp>
        <p:nvSpPr>
          <p:cNvPr id="4" name="Slide Number Placeholder 3">
            <a:extLst>
              <a:ext uri="{FF2B5EF4-FFF2-40B4-BE49-F238E27FC236}">
                <a16:creationId xmlns:a16="http://schemas.microsoft.com/office/drawing/2014/main" id="{7553D90E-F2EA-4BA1-ACBD-9D3D0EB22C8A}"/>
              </a:ext>
            </a:extLst>
          </p:cNvPr>
          <p:cNvSpPr>
            <a:spLocks noGrp="1"/>
          </p:cNvSpPr>
          <p:nvPr>
            <p:ph type="sldNum" sz="quarter" idx="18"/>
          </p:nvPr>
        </p:nvSpPr>
        <p:spPr/>
        <p:txBody>
          <a:bodyPr/>
          <a:lstStyle/>
          <a:p>
            <a:fld id="{8699F50C-BE38-4BD0-BA84-9B090E1F2B9B}" type="slidenum">
              <a:rPr lang="en-US" smtClean="0"/>
              <a:pPr/>
              <a:t>5</a:t>
            </a:fld>
            <a:endParaRPr lang="en-US" dirty="0"/>
          </a:p>
        </p:txBody>
      </p:sp>
      <p:sp>
        <p:nvSpPr>
          <p:cNvPr id="2" name="Multiplication Sign 1">
            <a:extLst>
              <a:ext uri="{FF2B5EF4-FFF2-40B4-BE49-F238E27FC236}">
                <a16:creationId xmlns:a16="http://schemas.microsoft.com/office/drawing/2014/main" id="{1426C2F2-0ABB-4222-8099-52635DF85527}"/>
              </a:ext>
            </a:extLst>
          </p:cNvPr>
          <p:cNvSpPr/>
          <p:nvPr/>
        </p:nvSpPr>
        <p:spPr>
          <a:xfrm>
            <a:off x="3481136" y="2707085"/>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ultiplication Sign 7">
            <a:extLst>
              <a:ext uri="{FF2B5EF4-FFF2-40B4-BE49-F238E27FC236}">
                <a16:creationId xmlns:a16="http://schemas.microsoft.com/office/drawing/2014/main" id="{99199A65-EB8C-4E19-86B5-6FD3169CB133}"/>
              </a:ext>
            </a:extLst>
          </p:cNvPr>
          <p:cNvSpPr/>
          <p:nvPr/>
        </p:nvSpPr>
        <p:spPr>
          <a:xfrm>
            <a:off x="5614736" y="2684884"/>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ultiplication Sign 8">
            <a:extLst>
              <a:ext uri="{FF2B5EF4-FFF2-40B4-BE49-F238E27FC236}">
                <a16:creationId xmlns:a16="http://schemas.microsoft.com/office/drawing/2014/main" id="{AB0B0B0B-DD73-48FA-A4E3-17FBE5DBACE2}"/>
              </a:ext>
            </a:extLst>
          </p:cNvPr>
          <p:cNvSpPr/>
          <p:nvPr/>
        </p:nvSpPr>
        <p:spPr>
          <a:xfrm>
            <a:off x="7709776" y="2707085"/>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Multiplication Sign 9">
            <a:extLst>
              <a:ext uri="{FF2B5EF4-FFF2-40B4-BE49-F238E27FC236}">
                <a16:creationId xmlns:a16="http://schemas.microsoft.com/office/drawing/2014/main" id="{0AA84F05-E5C3-4F65-8ADB-BB517EA93559}"/>
              </a:ext>
            </a:extLst>
          </p:cNvPr>
          <p:cNvSpPr/>
          <p:nvPr/>
        </p:nvSpPr>
        <p:spPr>
          <a:xfrm>
            <a:off x="9962147" y="2707085"/>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Multiplication Sign 10">
            <a:extLst>
              <a:ext uri="{FF2B5EF4-FFF2-40B4-BE49-F238E27FC236}">
                <a16:creationId xmlns:a16="http://schemas.microsoft.com/office/drawing/2014/main" id="{8CD2DD28-CAC8-46F4-AEE8-AFEEA4639876}"/>
              </a:ext>
            </a:extLst>
          </p:cNvPr>
          <p:cNvSpPr/>
          <p:nvPr/>
        </p:nvSpPr>
        <p:spPr>
          <a:xfrm>
            <a:off x="3481136" y="3396789"/>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ultiplication Sign 13">
            <a:extLst>
              <a:ext uri="{FF2B5EF4-FFF2-40B4-BE49-F238E27FC236}">
                <a16:creationId xmlns:a16="http://schemas.microsoft.com/office/drawing/2014/main" id="{21F7CAF9-5BA9-4EC3-9590-8A06EDF224FF}"/>
              </a:ext>
            </a:extLst>
          </p:cNvPr>
          <p:cNvSpPr/>
          <p:nvPr/>
        </p:nvSpPr>
        <p:spPr>
          <a:xfrm>
            <a:off x="3481136" y="4073763"/>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ultiplication Sign 15">
            <a:extLst>
              <a:ext uri="{FF2B5EF4-FFF2-40B4-BE49-F238E27FC236}">
                <a16:creationId xmlns:a16="http://schemas.microsoft.com/office/drawing/2014/main" id="{5DF44506-6B5D-4B14-85B9-4258EBFAD554}"/>
              </a:ext>
            </a:extLst>
          </p:cNvPr>
          <p:cNvSpPr/>
          <p:nvPr/>
        </p:nvSpPr>
        <p:spPr>
          <a:xfrm>
            <a:off x="5614736" y="3341226"/>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ultiplication Sign 16">
            <a:extLst>
              <a:ext uri="{FF2B5EF4-FFF2-40B4-BE49-F238E27FC236}">
                <a16:creationId xmlns:a16="http://schemas.microsoft.com/office/drawing/2014/main" id="{208B4071-D715-4532-9665-CB375633A236}"/>
              </a:ext>
            </a:extLst>
          </p:cNvPr>
          <p:cNvSpPr/>
          <p:nvPr/>
        </p:nvSpPr>
        <p:spPr>
          <a:xfrm>
            <a:off x="5614736" y="4052406"/>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Multiplication Sign 19">
            <a:extLst>
              <a:ext uri="{FF2B5EF4-FFF2-40B4-BE49-F238E27FC236}">
                <a16:creationId xmlns:a16="http://schemas.microsoft.com/office/drawing/2014/main" id="{8302C72F-6D12-438C-AE1D-82E0DBA6AFC4}"/>
              </a:ext>
            </a:extLst>
          </p:cNvPr>
          <p:cNvSpPr/>
          <p:nvPr/>
        </p:nvSpPr>
        <p:spPr>
          <a:xfrm>
            <a:off x="7788441" y="3426141"/>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Multiplication Sign 20">
            <a:extLst>
              <a:ext uri="{FF2B5EF4-FFF2-40B4-BE49-F238E27FC236}">
                <a16:creationId xmlns:a16="http://schemas.microsoft.com/office/drawing/2014/main" id="{7354435A-D0E8-44BC-9DFC-02B95880425B}"/>
              </a:ext>
            </a:extLst>
          </p:cNvPr>
          <p:cNvSpPr/>
          <p:nvPr/>
        </p:nvSpPr>
        <p:spPr>
          <a:xfrm>
            <a:off x="7872122" y="4138899"/>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Multiplication Sign 22">
            <a:extLst>
              <a:ext uri="{FF2B5EF4-FFF2-40B4-BE49-F238E27FC236}">
                <a16:creationId xmlns:a16="http://schemas.microsoft.com/office/drawing/2014/main" id="{4B274CAB-B686-4341-8CDE-6EAC80E75E34}"/>
              </a:ext>
            </a:extLst>
          </p:cNvPr>
          <p:cNvSpPr/>
          <p:nvPr/>
        </p:nvSpPr>
        <p:spPr>
          <a:xfrm>
            <a:off x="9962147" y="3426141"/>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Multiplication Sign 23">
            <a:extLst>
              <a:ext uri="{FF2B5EF4-FFF2-40B4-BE49-F238E27FC236}">
                <a16:creationId xmlns:a16="http://schemas.microsoft.com/office/drawing/2014/main" id="{0F6E4160-28BC-40BC-AFEB-004540867D6A}"/>
              </a:ext>
            </a:extLst>
          </p:cNvPr>
          <p:cNvSpPr/>
          <p:nvPr/>
        </p:nvSpPr>
        <p:spPr>
          <a:xfrm>
            <a:off x="10045827" y="4052405"/>
            <a:ext cx="667393" cy="67709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3707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B31E9A-8917-4BDE-9631-918FF230AA7A}"/>
              </a:ext>
            </a:extLst>
          </p:cNvPr>
          <p:cNvSpPr>
            <a:spLocks noGrp="1"/>
          </p:cNvSpPr>
          <p:nvPr>
            <p:ph idx="1"/>
          </p:nvPr>
        </p:nvSpPr>
        <p:spPr/>
        <p:txBody>
          <a:bodyPr>
            <a:normAutofit/>
          </a:bodyPr>
          <a:lstStyle/>
          <a:p>
            <a:pPr marL="457200" indent="-457200">
              <a:buAutoNum type="arabicParenR"/>
            </a:pPr>
            <a:r>
              <a:rPr lang="en-US" sz="4800" dirty="0"/>
              <a:t>YOU. </a:t>
            </a:r>
          </a:p>
          <a:p>
            <a:pPr marL="457200" indent="-457200">
              <a:buAutoNum type="arabicParenR"/>
            </a:pPr>
            <a:r>
              <a:rPr lang="en-US" sz="4800" dirty="0"/>
              <a:t>YOUR FAMILY.</a:t>
            </a:r>
          </a:p>
          <a:p>
            <a:pPr marL="457200" indent="-457200">
              <a:buAutoNum type="arabicParenR"/>
            </a:pPr>
            <a:r>
              <a:rPr lang="en-US" sz="4800" dirty="0"/>
              <a:t>OTHERS.</a:t>
            </a:r>
          </a:p>
        </p:txBody>
      </p:sp>
      <p:sp>
        <p:nvSpPr>
          <p:cNvPr id="3" name="Text Placeholder 2">
            <a:extLst>
              <a:ext uri="{FF2B5EF4-FFF2-40B4-BE49-F238E27FC236}">
                <a16:creationId xmlns:a16="http://schemas.microsoft.com/office/drawing/2014/main" id="{6EA853DA-7B6E-46D7-BCDA-FC5E5F85379B}"/>
              </a:ext>
            </a:extLst>
          </p:cNvPr>
          <p:cNvSpPr>
            <a:spLocks noGrp="1"/>
          </p:cNvSpPr>
          <p:nvPr>
            <p:ph type="body" sz="quarter" idx="13"/>
          </p:nvPr>
        </p:nvSpPr>
        <p:spPr/>
        <p:txBody>
          <a:bodyPr/>
          <a:lstStyle/>
          <a:p>
            <a:r>
              <a:rPr lang="en-US" dirty="0"/>
              <a:t>…at all times…</a:t>
            </a:r>
          </a:p>
        </p:txBody>
      </p:sp>
      <p:sp>
        <p:nvSpPr>
          <p:cNvPr id="4" name="Title 3">
            <a:extLst>
              <a:ext uri="{FF2B5EF4-FFF2-40B4-BE49-F238E27FC236}">
                <a16:creationId xmlns:a16="http://schemas.microsoft.com/office/drawing/2014/main" id="{FECAECA7-63C2-4A59-AC60-0B647ED2B711}"/>
              </a:ext>
            </a:extLst>
          </p:cNvPr>
          <p:cNvSpPr>
            <a:spLocks noGrp="1"/>
          </p:cNvSpPr>
          <p:nvPr>
            <p:ph type="title"/>
          </p:nvPr>
        </p:nvSpPr>
        <p:spPr/>
        <p:txBody>
          <a:bodyPr>
            <a:normAutofit/>
          </a:bodyPr>
          <a:lstStyle/>
          <a:p>
            <a:r>
              <a:rPr lang="en-US" sz="4000" dirty="0"/>
              <a:t>SAFETY IN THIS ORDER:</a:t>
            </a:r>
          </a:p>
        </p:txBody>
      </p:sp>
      <p:pic>
        <p:nvPicPr>
          <p:cNvPr id="9" name="Picture Placeholder 8">
            <a:extLst>
              <a:ext uri="{FF2B5EF4-FFF2-40B4-BE49-F238E27FC236}">
                <a16:creationId xmlns:a16="http://schemas.microsoft.com/office/drawing/2014/main" id="{3A3150A2-4FB8-4A9B-96C5-266AF2D7ACE8}"/>
              </a:ext>
            </a:extLst>
          </p:cNvPr>
          <p:cNvPicPr>
            <a:picLocks noGrp="1" noChangeAspect="1"/>
          </p:cNvPicPr>
          <p:nvPr>
            <p:ph type="pic" sz="quarter" idx="10"/>
          </p:nvPr>
        </p:nvPicPr>
        <p:blipFill>
          <a:blip r:embed="rId2"/>
          <a:srcRect l="10051" r="10051"/>
          <a:stretch>
            <a:fillRect/>
          </a:stretch>
        </p:blipFill>
        <p:spPr/>
      </p:pic>
      <p:sp>
        <p:nvSpPr>
          <p:cNvPr id="6" name="Footer Placeholder 5">
            <a:extLst>
              <a:ext uri="{FF2B5EF4-FFF2-40B4-BE49-F238E27FC236}">
                <a16:creationId xmlns:a16="http://schemas.microsoft.com/office/drawing/2014/main" id="{E0759881-8D00-4D27-B4C6-3783C0C059F0}"/>
              </a:ext>
            </a:extLst>
          </p:cNvPr>
          <p:cNvSpPr>
            <a:spLocks noGrp="1"/>
          </p:cNvSpPr>
          <p:nvPr>
            <p:ph type="ftr" sz="quarter" idx="14"/>
          </p:nvPr>
        </p:nvSpPr>
        <p:spPr/>
        <p:txBody>
          <a:bodyPr/>
          <a:lstStyle/>
          <a:p>
            <a:r>
              <a:rPr lang="en-US" noProof="0"/>
              <a:t>Add a footer</a:t>
            </a:r>
            <a:endParaRPr lang="en-US" noProof="0" dirty="0"/>
          </a:p>
        </p:txBody>
      </p:sp>
      <p:sp>
        <p:nvSpPr>
          <p:cNvPr id="7" name="Slide Number Placeholder 6">
            <a:extLst>
              <a:ext uri="{FF2B5EF4-FFF2-40B4-BE49-F238E27FC236}">
                <a16:creationId xmlns:a16="http://schemas.microsoft.com/office/drawing/2014/main" id="{36DCD673-44B6-44CA-B71A-2760F946CD3C}"/>
              </a:ext>
            </a:extLst>
          </p:cNvPr>
          <p:cNvSpPr>
            <a:spLocks noGrp="1"/>
          </p:cNvSpPr>
          <p:nvPr>
            <p:ph type="sldNum" sz="quarter" idx="15"/>
          </p:nvPr>
        </p:nvSpPr>
        <p:spPr/>
        <p:txBody>
          <a:bodyPr/>
          <a:lstStyle/>
          <a:p>
            <a:fld id="{8699F50C-BE38-4BD0-BA84-9B090E1F2B9B}" type="slidenum">
              <a:rPr lang="en-US" noProof="0" smtClean="0"/>
              <a:t>6</a:t>
            </a:fld>
            <a:endParaRPr lang="en-US" noProof="0" dirty="0"/>
          </a:p>
        </p:txBody>
      </p:sp>
    </p:spTree>
    <p:extLst>
      <p:ext uri="{BB962C8B-B14F-4D97-AF65-F5344CB8AC3E}">
        <p14:creationId xmlns:p14="http://schemas.microsoft.com/office/powerpoint/2010/main" val="1503058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FA4BA1-762C-4437-B40A-25637B826F8C}"/>
              </a:ext>
            </a:extLst>
          </p:cNvPr>
          <p:cNvSpPr>
            <a:spLocks noGrp="1"/>
          </p:cNvSpPr>
          <p:nvPr>
            <p:ph type="title"/>
          </p:nvPr>
        </p:nvSpPr>
        <p:spPr>
          <a:xfrm>
            <a:off x="359229" y="558801"/>
            <a:ext cx="8333222" cy="1001551"/>
          </a:xfrm>
        </p:spPr>
        <p:txBody>
          <a:bodyPr>
            <a:normAutofit/>
          </a:bodyPr>
          <a:lstStyle/>
          <a:p>
            <a:r>
              <a:rPr lang="en-US" dirty="0"/>
              <a:t>Response Ability Vs. Demand</a:t>
            </a:r>
          </a:p>
        </p:txBody>
      </p:sp>
      <p:pic>
        <p:nvPicPr>
          <p:cNvPr id="4" name="Content Placeholder 3" descr="paradox of crisis 2018.jpg">
            <a:extLst>
              <a:ext uri="{FF2B5EF4-FFF2-40B4-BE49-F238E27FC236}">
                <a16:creationId xmlns:a16="http://schemas.microsoft.com/office/drawing/2014/main" id="{B936DF2B-DCFD-49B6-816E-9C775C7B752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826" b="2826"/>
          <a:stretch>
            <a:fillRect/>
          </a:stretch>
        </p:blipFill>
        <p:spPr>
          <a:xfrm>
            <a:off x="2526630" y="2023590"/>
            <a:ext cx="8217903" cy="4443216"/>
          </a:xfrm>
        </p:spPr>
      </p:pic>
    </p:spTree>
    <p:extLst>
      <p:ext uri="{BB962C8B-B14F-4D97-AF65-F5344CB8AC3E}">
        <p14:creationId xmlns:p14="http://schemas.microsoft.com/office/powerpoint/2010/main" val="2752272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FE46B1-2522-4034-8B8B-1135F70BF2FA}"/>
              </a:ext>
            </a:extLst>
          </p:cNvPr>
          <p:cNvSpPr>
            <a:spLocks noGrp="1"/>
          </p:cNvSpPr>
          <p:nvPr>
            <p:ph type="body" idx="1"/>
          </p:nvPr>
        </p:nvSpPr>
        <p:spPr/>
        <p:txBody>
          <a:bodyPr/>
          <a:lstStyle/>
          <a:p>
            <a:pPr algn="ctr"/>
            <a:r>
              <a:rPr lang="en-US" dirty="0"/>
              <a:t>Risk/ Benefit Analysis</a:t>
            </a:r>
          </a:p>
        </p:txBody>
      </p:sp>
      <p:sp>
        <p:nvSpPr>
          <p:cNvPr id="4" name="Text Placeholder 3">
            <a:extLst>
              <a:ext uri="{FF2B5EF4-FFF2-40B4-BE49-F238E27FC236}">
                <a16:creationId xmlns:a16="http://schemas.microsoft.com/office/drawing/2014/main" id="{872E8D2A-3F80-4F30-9052-B7043B75A3F7}"/>
              </a:ext>
            </a:extLst>
          </p:cNvPr>
          <p:cNvSpPr>
            <a:spLocks noGrp="1"/>
          </p:cNvSpPr>
          <p:nvPr>
            <p:ph type="body" sz="quarter" idx="14"/>
          </p:nvPr>
        </p:nvSpPr>
        <p:spPr/>
        <p:txBody>
          <a:bodyPr>
            <a:normAutofit fontScale="92500" lnSpcReduction="20000"/>
          </a:bodyPr>
          <a:lstStyle/>
          <a:p>
            <a:pPr algn="ctr"/>
            <a:r>
              <a:rPr lang="en-US" dirty="0"/>
              <a:t>Ongoing, Active, Potential, or Probable? </a:t>
            </a:r>
          </a:p>
        </p:txBody>
      </p:sp>
      <p:sp>
        <p:nvSpPr>
          <p:cNvPr id="6" name="Text Placeholder 5">
            <a:extLst>
              <a:ext uri="{FF2B5EF4-FFF2-40B4-BE49-F238E27FC236}">
                <a16:creationId xmlns:a16="http://schemas.microsoft.com/office/drawing/2014/main" id="{97D59B1D-C280-4B4E-A04E-0C7E8D4DAA12}"/>
              </a:ext>
            </a:extLst>
          </p:cNvPr>
          <p:cNvSpPr>
            <a:spLocks noGrp="1"/>
          </p:cNvSpPr>
          <p:nvPr>
            <p:ph type="body" sz="quarter" idx="16"/>
          </p:nvPr>
        </p:nvSpPr>
        <p:spPr/>
        <p:txBody>
          <a:bodyPr/>
          <a:lstStyle/>
          <a:p>
            <a:r>
              <a:rPr lang="en-US" dirty="0"/>
              <a:t>Have it. Know it. Talk about it. Use it. </a:t>
            </a:r>
          </a:p>
        </p:txBody>
      </p:sp>
      <p:sp>
        <p:nvSpPr>
          <p:cNvPr id="7" name="Footer Placeholder 6">
            <a:extLst>
              <a:ext uri="{FF2B5EF4-FFF2-40B4-BE49-F238E27FC236}">
                <a16:creationId xmlns:a16="http://schemas.microsoft.com/office/drawing/2014/main" id="{7D643631-F3DF-4D4B-BEF8-E4007D51AAD9}"/>
              </a:ext>
            </a:extLst>
          </p:cNvPr>
          <p:cNvSpPr>
            <a:spLocks noGrp="1"/>
          </p:cNvSpPr>
          <p:nvPr>
            <p:ph type="ftr" sz="quarter" idx="17"/>
          </p:nvPr>
        </p:nvSpPr>
        <p:spPr/>
        <p:txBody>
          <a:bodyPr/>
          <a:lstStyle/>
          <a:p>
            <a:r>
              <a:rPr lang="en-US" noProof="0"/>
              <a:t>Add a footer</a:t>
            </a:r>
            <a:endParaRPr lang="en-US" noProof="0" dirty="0"/>
          </a:p>
        </p:txBody>
      </p:sp>
      <p:sp>
        <p:nvSpPr>
          <p:cNvPr id="8" name="Slide Number Placeholder 7">
            <a:extLst>
              <a:ext uri="{FF2B5EF4-FFF2-40B4-BE49-F238E27FC236}">
                <a16:creationId xmlns:a16="http://schemas.microsoft.com/office/drawing/2014/main" id="{E1ACB2E8-FDC8-4A55-8FE7-24EFF873771B}"/>
              </a:ext>
            </a:extLst>
          </p:cNvPr>
          <p:cNvSpPr>
            <a:spLocks noGrp="1"/>
          </p:cNvSpPr>
          <p:nvPr>
            <p:ph type="sldNum" sz="quarter" idx="18"/>
          </p:nvPr>
        </p:nvSpPr>
        <p:spPr/>
        <p:txBody>
          <a:bodyPr/>
          <a:lstStyle/>
          <a:p>
            <a:fld id="{8699F50C-BE38-4BD0-BA84-9B090E1F2B9B}" type="slidenum">
              <a:rPr lang="en-US" noProof="0" smtClean="0"/>
              <a:t>8</a:t>
            </a:fld>
            <a:endParaRPr lang="en-US" noProof="0" dirty="0"/>
          </a:p>
        </p:txBody>
      </p:sp>
      <p:sp>
        <p:nvSpPr>
          <p:cNvPr id="9" name="Title 8">
            <a:extLst>
              <a:ext uri="{FF2B5EF4-FFF2-40B4-BE49-F238E27FC236}">
                <a16:creationId xmlns:a16="http://schemas.microsoft.com/office/drawing/2014/main" id="{8A7EFDC0-6ACC-4638-B638-A6A9552F9A30}"/>
              </a:ext>
            </a:extLst>
          </p:cNvPr>
          <p:cNvSpPr>
            <a:spLocks noGrp="1"/>
          </p:cNvSpPr>
          <p:nvPr>
            <p:ph type="title"/>
          </p:nvPr>
        </p:nvSpPr>
        <p:spPr/>
        <p:txBody>
          <a:bodyPr/>
          <a:lstStyle/>
          <a:p>
            <a:r>
              <a:rPr lang="en-US" dirty="0"/>
              <a:t>Creating a Plan</a:t>
            </a:r>
          </a:p>
        </p:txBody>
      </p:sp>
      <p:pic>
        <p:nvPicPr>
          <p:cNvPr id="11" name="Content Placeholder 4" descr="MCj03798970000[1]">
            <a:extLst>
              <a:ext uri="{FF2B5EF4-FFF2-40B4-BE49-F238E27FC236}">
                <a16:creationId xmlns:a16="http://schemas.microsoft.com/office/drawing/2014/main" id="{A19B2A27-A16E-4B86-9C38-EF2346166CA2}"/>
              </a:ext>
            </a:extLst>
          </p:cNvPr>
          <p:cNvPicPr>
            <a:picLocks noGrp="1" noChangeAspect="1" noChangeArrowheads="1"/>
          </p:cNvPicPr>
          <p:nvPr>
            <p:ph sz="half" idx="13"/>
          </p:nvPr>
        </p:nvPicPr>
        <p:blipFill>
          <a:blip r:embed="rId2">
            <a:extLst>
              <a:ext uri="{28A0092B-C50C-407E-A947-70E740481C1C}">
                <a14:useLocalDpi xmlns:a14="http://schemas.microsoft.com/office/drawing/2010/main" val="0"/>
              </a:ext>
            </a:extLst>
          </a:blip>
          <a:srcRect/>
          <a:stretch>
            <a:fillRect/>
          </a:stretch>
        </p:blipFill>
        <p:spPr bwMode="auto">
          <a:xfrm>
            <a:off x="1876927" y="3400425"/>
            <a:ext cx="2433400" cy="1974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12">
            <a:extLst>
              <a:ext uri="{FF2B5EF4-FFF2-40B4-BE49-F238E27FC236}">
                <a16:creationId xmlns:a16="http://schemas.microsoft.com/office/drawing/2014/main" id="{5EDF2A4C-71B4-4863-88EC-8C39BD5CCE37}"/>
              </a:ext>
            </a:extLst>
          </p:cNvPr>
          <p:cNvSpPr>
            <a:spLocks noGrp="1"/>
          </p:cNvSpPr>
          <p:nvPr>
            <p:ph sz="quarter" idx="15"/>
          </p:nvPr>
        </p:nvSpPr>
        <p:spPr/>
        <p:txBody>
          <a:bodyPr/>
          <a:lstStyle/>
          <a:p>
            <a:r>
              <a:rPr lang="en-US" dirty="0"/>
              <a:t>Weigh the frequency &amp; potential of an emergency against the cost of preparation.</a:t>
            </a:r>
          </a:p>
          <a:p>
            <a:pPr marL="0" indent="0">
              <a:buNone/>
            </a:pPr>
            <a:endParaRPr lang="en-US" sz="1600" dirty="0"/>
          </a:p>
          <a:p>
            <a:r>
              <a:rPr lang="en-US" dirty="0"/>
              <a:t>Determine:</a:t>
            </a:r>
          </a:p>
          <a:p>
            <a:pPr>
              <a:buFontTx/>
              <a:buChar char="-"/>
            </a:pPr>
            <a:r>
              <a:rPr lang="en-US" sz="2000" dirty="0"/>
              <a:t>Priorities</a:t>
            </a:r>
          </a:p>
          <a:p>
            <a:pPr>
              <a:buFontTx/>
              <a:buChar char="-"/>
            </a:pPr>
            <a:r>
              <a:rPr lang="en-US" sz="2000" dirty="0"/>
              <a:t>Plans</a:t>
            </a:r>
          </a:p>
          <a:p>
            <a:pPr>
              <a:buFontTx/>
              <a:buChar char="-"/>
            </a:pPr>
            <a:r>
              <a:rPr lang="en-US" sz="2000" dirty="0"/>
              <a:t>Budget Expenditures</a:t>
            </a:r>
          </a:p>
          <a:p>
            <a:endParaRPr lang="en-US" dirty="0"/>
          </a:p>
        </p:txBody>
      </p:sp>
    </p:spTree>
    <p:extLst>
      <p:ext uri="{BB962C8B-B14F-4D97-AF65-F5344CB8AC3E}">
        <p14:creationId xmlns:p14="http://schemas.microsoft.com/office/powerpoint/2010/main" val="2294077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B7489C-DB78-4DDF-8041-62E83F70A464}"/>
              </a:ext>
            </a:extLst>
          </p:cNvPr>
          <p:cNvSpPr>
            <a:spLocks noGrp="1"/>
          </p:cNvSpPr>
          <p:nvPr>
            <p:ph type="body" idx="1"/>
          </p:nvPr>
        </p:nvSpPr>
        <p:spPr/>
        <p:txBody>
          <a:bodyPr>
            <a:normAutofit/>
          </a:bodyPr>
          <a:lstStyle/>
          <a:p>
            <a:r>
              <a:rPr lang="en-US" dirty="0"/>
              <a:t>Ongoing or Active??</a:t>
            </a:r>
          </a:p>
        </p:txBody>
      </p:sp>
      <p:sp>
        <p:nvSpPr>
          <p:cNvPr id="7" name="Content Placeholder 6">
            <a:extLst>
              <a:ext uri="{FF2B5EF4-FFF2-40B4-BE49-F238E27FC236}">
                <a16:creationId xmlns:a16="http://schemas.microsoft.com/office/drawing/2014/main" id="{C0D6F4BB-2E27-4DC8-BF22-F4F03015DD18}"/>
              </a:ext>
            </a:extLst>
          </p:cNvPr>
          <p:cNvSpPr>
            <a:spLocks noGrp="1"/>
          </p:cNvSpPr>
          <p:nvPr>
            <p:ph sz="half" idx="13"/>
          </p:nvPr>
        </p:nvSpPr>
        <p:spPr/>
        <p:txBody>
          <a:bodyPr>
            <a:normAutofit/>
          </a:bodyPr>
          <a:lstStyle/>
          <a:p>
            <a:r>
              <a:rPr lang="en-US" sz="2000" dirty="0"/>
              <a:t>Ongoing Emergencies are long-term responses that occur over weeks, months, or years and require sustained responses, but that may always not be urgent. </a:t>
            </a:r>
            <a:r>
              <a:rPr lang="en-US" sz="2000" b="1" i="1" dirty="0"/>
              <a:t>The COVID-19 Pandemic is an Ongoing Emergency. </a:t>
            </a:r>
          </a:p>
          <a:p>
            <a:endParaRPr lang="en-US" sz="2000" b="1" i="1" dirty="0"/>
          </a:p>
          <a:p>
            <a:r>
              <a:rPr lang="en-US" sz="2000" dirty="0"/>
              <a:t>Active Emergencies are situations that require an Urgent response, such as a fire, Hazard Material Release, or acute medical issue such as a heart attack. </a:t>
            </a:r>
          </a:p>
        </p:txBody>
      </p:sp>
      <p:sp>
        <p:nvSpPr>
          <p:cNvPr id="8" name="Text Placeholder 7">
            <a:extLst>
              <a:ext uri="{FF2B5EF4-FFF2-40B4-BE49-F238E27FC236}">
                <a16:creationId xmlns:a16="http://schemas.microsoft.com/office/drawing/2014/main" id="{AE9C39E3-A59A-4794-ADB6-A01C097FC23A}"/>
              </a:ext>
            </a:extLst>
          </p:cNvPr>
          <p:cNvSpPr>
            <a:spLocks noGrp="1"/>
          </p:cNvSpPr>
          <p:nvPr>
            <p:ph type="body" sz="quarter" idx="14"/>
          </p:nvPr>
        </p:nvSpPr>
        <p:spPr/>
        <p:txBody>
          <a:bodyPr/>
          <a:lstStyle/>
          <a:p>
            <a:r>
              <a:rPr lang="en-US" dirty="0"/>
              <a:t>Potential or Probable? </a:t>
            </a:r>
          </a:p>
        </p:txBody>
      </p:sp>
      <p:sp>
        <p:nvSpPr>
          <p:cNvPr id="9" name="Content Placeholder 8">
            <a:extLst>
              <a:ext uri="{FF2B5EF4-FFF2-40B4-BE49-F238E27FC236}">
                <a16:creationId xmlns:a16="http://schemas.microsoft.com/office/drawing/2014/main" id="{A10606D4-1218-4568-B694-E411FB8612C1}"/>
              </a:ext>
            </a:extLst>
          </p:cNvPr>
          <p:cNvSpPr>
            <a:spLocks noGrp="1"/>
          </p:cNvSpPr>
          <p:nvPr>
            <p:ph sz="quarter" idx="15"/>
          </p:nvPr>
        </p:nvSpPr>
        <p:spPr/>
        <p:txBody>
          <a:bodyPr>
            <a:normAutofit/>
          </a:bodyPr>
          <a:lstStyle/>
          <a:p>
            <a:r>
              <a:rPr lang="en-US" sz="2000" dirty="0"/>
              <a:t>A Potential Emergency is one that COULD happen but is unlikely to in your area. For instance, Delaware County COULD be impacted by a Volcanic eruption, but it is unlikely. </a:t>
            </a:r>
          </a:p>
          <a:p>
            <a:r>
              <a:rPr lang="en-US" sz="2000" dirty="0"/>
              <a:t>A Probable Emergency is one that is almost guaranteed to happen in your area. For instance, in Delaware County, we are likely to experience building fires, vehicle accidents, blizzards, and medical emergencies. </a:t>
            </a:r>
          </a:p>
        </p:txBody>
      </p:sp>
      <p:sp>
        <p:nvSpPr>
          <p:cNvPr id="10" name="Text Placeholder 9">
            <a:extLst>
              <a:ext uri="{FF2B5EF4-FFF2-40B4-BE49-F238E27FC236}">
                <a16:creationId xmlns:a16="http://schemas.microsoft.com/office/drawing/2014/main" id="{F3C06509-D3C6-49EF-BA5A-6DDE9293CB7E}"/>
              </a:ext>
            </a:extLst>
          </p:cNvPr>
          <p:cNvSpPr>
            <a:spLocks noGrp="1"/>
          </p:cNvSpPr>
          <p:nvPr>
            <p:ph type="body" sz="quarter" idx="16"/>
          </p:nvPr>
        </p:nvSpPr>
        <p:spPr/>
        <p:txBody>
          <a:bodyPr/>
          <a:lstStyle/>
          <a:p>
            <a:r>
              <a:rPr lang="en-US" dirty="0"/>
              <a:t>Knowing what type of emergencies you should prepare for is the first step!</a:t>
            </a:r>
          </a:p>
        </p:txBody>
      </p:sp>
      <p:sp>
        <p:nvSpPr>
          <p:cNvPr id="3" name="Footer Placeholder 2">
            <a:extLst>
              <a:ext uri="{FF2B5EF4-FFF2-40B4-BE49-F238E27FC236}">
                <a16:creationId xmlns:a16="http://schemas.microsoft.com/office/drawing/2014/main" id="{F751A6F3-AC58-424D-975C-11F66AEB573F}"/>
              </a:ext>
            </a:extLst>
          </p:cNvPr>
          <p:cNvSpPr>
            <a:spLocks noGrp="1"/>
          </p:cNvSpPr>
          <p:nvPr>
            <p:ph type="ftr" sz="quarter" idx="17"/>
          </p:nvPr>
        </p:nvSpPr>
        <p:spPr/>
        <p:txBody>
          <a:bodyPr/>
          <a:lstStyle/>
          <a:p>
            <a:r>
              <a:rPr lang="en-US" noProof="0"/>
              <a:t>Add a footer</a:t>
            </a:r>
            <a:endParaRPr lang="en-US" noProof="0" dirty="0"/>
          </a:p>
        </p:txBody>
      </p:sp>
      <p:sp>
        <p:nvSpPr>
          <p:cNvPr id="4" name="Slide Number Placeholder 3">
            <a:extLst>
              <a:ext uri="{FF2B5EF4-FFF2-40B4-BE49-F238E27FC236}">
                <a16:creationId xmlns:a16="http://schemas.microsoft.com/office/drawing/2014/main" id="{335E726B-71D4-4587-A766-8E46D7E7748D}"/>
              </a:ext>
            </a:extLst>
          </p:cNvPr>
          <p:cNvSpPr>
            <a:spLocks noGrp="1"/>
          </p:cNvSpPr>
          <p:nvPr>
            <p:ph type="sldNum" sz="quarter" idx="18"/>
          </p:nvPr>
        </p:nvSpPr>
        <p:spPr/>
        <p:txBody>
          <a:bodyPr/>
          <a:lstStyle/>
          <a:p>
            <a:fld id="{8699F50C-BE38-4BD0-BA84-9B090E1F2B9B}" type="slidenum">
              <a:rPr lang="en-US" noProof="0" smtClean="0"/>
              <a:t>9</a:t>
            </a:fld>
            <a:endParaRPr lang="en-US" noProof="0" dirty="0"/>
          </a:p>
        </p:txBody>
      </p:sp>
      <p:sp>
        <p:nvSpPr>
          <p:cNvPr id="5" name="Title 4">
            <a:extLst>
              <a:ext uri="{FF2B5EF4-FFF2-40B4-BE49-F238E27FC236}">
                <a16:creationId xmlns:a16="http://schemas.microsoft.com/office/drawing/2014/main" id="{E5D37A2A-D825-4AD7-B42E-F33CA22812A1}"/>
              </a:ext>
            </a:extLst>
          </p:cNvPr>
          <p:cNvSpPr>
            <a:spLocks noGrp="1"/>
          </p:cNvSpPr>
          <p:nvPr>
            <p:ph type="title"/>
          </p:nvPr>
        </p:nvSpPr>
        <p:spPr/>
        <p:txBody>
          <a:bodyPr>
            <a:normAutofit fontScale="90000"/>
          </a:bodyPr>
          <a:lstStyle/>
          <a:p>
            <a:r>
              <a:rPr lang="en-US" dirty="0"/>
              <a:t>Ongoing, Active, Potential, or Probable Emergencies? </a:t>
            </a:r>
          </a:p>
        </p:txBody>
      </p:sp>
    </p:spTree>
    <p:extLst>
      <p:ext uri="{BB962C8B-B14F-4D97-AF65-F5344CB8AC3E}">
        <p14:creationId xmlns:p14="http://schemas.microsoft.com/office/powerpoint/2010/main" val="1676890706"/>
      </p:ext>
    </p:extLst>
  </p:cSld>
  <p:clrMapOvr>
    <a:masterClrMapping/>
  </p:clrMapOvr>
</p:sld>
</file>

<file path=ppt/theme/theme1.xml><?xml version="1.0" encoding="utf-8"?>
<a:theme xmlns:a="http://schemas.openxmlformats.org/drawingml/2006/main" name="Office Theme">
  <a:themeElements>
    <a:clrScheme name="Custom 13">
      <a:dk1>
        <a:srgbClr val="3F3F3F"/>
      </a:dk1>
      <a:lt1>
        <a:srgbClr val="FFFFFF"/>
      </a:lt1>
      <a:dk2>
        <a:srgbClr val="F2F2F2"/>
      </a:dk2>
      <a:lt2>
        <a:srgbClr val="A5A5A5"/>
      </a:lt2>
      <a:accent1>
        <a:srgbClr val="00194C"/>
      </a:accent1>
      <a:accent2>
        <a:srgbClr val="EAB200"/>
      </a:accent2>
      <a:accent3>
        <a:srgbClr val="F2F2F2"/>
      </a:accent3>
      <a:accent4>
        <a:srgbClr val="954F72"/>
      </a:accent4>
      <a:accent5>
        <a:srgbClr val="00843B"/>
      </a:accent5>
      <a:accent6>
        <a:srgbClr val="014067"/>
      </a:accent6>
      <a:hlink>
        <a:srgbClr val="00194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89027928_Hexagon presentation dark_AAS_v4" id="{00715B48-F6B0-4FD0-BA2D-34714F23D55A}" vid="{445656DE-313E-4A78-B834-A775A8573B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40343A-75DB-4E03-95EA-4A75BA0D7FF2}">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AB759597-1FA4-4F46-9BA8-01240C56026E}">
  <ds:schemaRefs>
    <ds:schemaRef ds:uri="http://schemas.microsoft.com/sharepoint/v3/contenttype/forms"/>
  </ds:schemaRefs>
</ds:datastoreItem>
</file>

<file path=customXml/itemProps3.xml><?xml version="1.0" encoding="utf-8"?>
<ds:datastoreItem xmlns:ds="http://schemas.openxmlformats.org/officeDocument/2006/customXml" ds:itemID="{C9C3589D-EF2D-4AF3-8B55-088F4B14D6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Hexagon presentation dark</Template>
  <TotalTime>0</TotalTime>
  <Words>1549</Words>
  <Application>Microsoft Office PowerPoint</Application>
  <PresentationFormat>Widescreen</PresentationFormat>
  <Paragraphs>265</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Arial Black</vt:lpstr>
      <vt:lpstr>Calibri</vt:lpstr>
      <vt:lpstr>Gill Sans SemiBold</vt:lpstr>
      <vt:lpstr>Times New Roman</vt:lpstr>
      <vt:lpstr>Office Theme</vt:lpstr>
      <vt:lpstr>Emergency Preparedness 2020 </vt:lpstr>
      <vt:lpstr>Community Preparedness</vt:lpstr>
      <vt:lpstr>About the Presenter</vt:lpstr>
      <vt:lpstr>Objectives </vt:lpstr>
      <vt:lpstr>Emergency Preparedness</vt:lpstr>
      <vt:lpstr>SAFETY IN THIS ORDER:</vt:lpstr>
      <vt:lpstr>Response Ability Vs. Demand</vt:lpstr>
      <vt:lpstr>Creating a Plan</vt:lpstr>
      <vt:lpstr>Ongoing, Active, Potential, or Probable Emergencies? </vt:lpstr>
      <vt:lpstr>Creating a Plan</vt:lpstr>
      <vt:lpstr>Ongoing, COVID-19</vt:lpstr>
      <vt:lpstr>COVID-19</vt:lpstr>
      <vt:lpstr>Creating a Plan</vt:lpstr>
      <vt:lpstr>Evacuation Planning</vt:lpstr>
      <vt:lpstr>Sheltering in Place</vt:lpstr>
      <vt:lpstr>Sheltering in Place</vt:lpstr>
      <vt:lpstr>COVID-19 Quarantine Kit Planning</vt:lpstr>
      <vt:lpstr>Communication Planning</vt:lpstr>
      <vt:lpstr>Communication Planning</vt:lpstr>
      <vt:lpstr>Building a Kit.</vt:lpstr>
      <vt:lpstr>24hr. Kit</vt:lpstr>
      <vt:lpstr>72hrs. Kit (Includes Shelter-in-place)</vt:lpstr>
      <vt:lpstr>72hrs. Kit</vt:lpstr>
      <vt:lpstr>72hrs. Kit</vt:lpstr>
      <vt:lpstr>72hrs. Kit</vt:lpstr>
      <vt:lpstr>Be informed. </vt:lpstr>
      <vt:lpstr>To Register for Delco Alert visit:  https://www.delcopa.gov/delcoalert/delcoalert.html</vt:lpstr>
      <vt:lpstr>Preparedness &amp;  Training</vt:lpstr>
      <vt:lpstr>Volunteers Are the Answer.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2019-11-13T19:31:58Z</dcterms:created>
  <dcterms:modified xsi:type="dcterms:W3CDTF">2020-09-23T22:18:32Z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