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6" r:id="rId4"/>
  </p:sldMasterIdLst>
  <p:notesMasterIdLst>
    <p:notesMasterId r:id="rId77"/>
  </p:notesMasterIdLst>
  <p:sldIdLst>
    <p:sldId id="256" r:id="rId5"/>
    <p:sldId id="257" r:id="rId6"/>
    <p:sldId id="337" r:id="rId7"/>
    <p:sldId id="258" r:id="rId8"/>
    <p:sldId id="259" r:id="rId9"/>
    <p:sldId id="260" r:id="rId10"/>
    <p:sldId id="274" r:id="rId11"/>
    <p:sldId id="273" r:id="rId12"/>
    <p:sldId id="262" r:id="rId13"/>
    <p:sldId id="263" r:id="rId14"/>
    <p:sldId id="264" r:id="rId15"/>
    <p:sldId id="265" r:id="rId16"/>
    <p:sldId id="266" r:id="rId17"/>
    <p:sldId id="327" r:id="rId18"/>
    <p:sldId id="328" r:id="rId19"/>
    <p:sldId id="268" r:id="rId20"/>
    <p:sldId id="270" r:id="rId21"/>
    <p:sldId id="271" r:id="rId22"/>
    <p:sldId id="272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25" r:id="rId48"/>
    <p:sldId id="326" r:id="rId49"/>
    <p:sldId id="300" r:id="rId50"/>
    <p:sldId id="301" r:id="rId51"/>
    <p:sldId id="303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35" r:id="rId60"/>
    <p:sldId id="332" r:id="rId61"/>
    <p:sldId id="333" r:id="rId62"/>
    <p:sldId id="33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9" r:id="rId74"/>
    <p:sldId id="330" r:id="rId75"/>
    <p:sldId id="331" r:id="rId76"/>
  </p:sldIdLst>
  <p:sldSz cx="9144000" cy="6858000" type="screen4x3"/>
  <p:notesSz cx="6858000" cy="9144000"/>
  <p:custDataLst>
    <p:tags r:id="rId7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867B"/>
    <a:srgbClr val="006699"/>
    <a:srgbClr val="336600"/>
    <a:srgbClr val="009900"/>
    <a:srgbClr val="339966"/>
    <a:srgbClr val="0099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158" autoAdjust="0"/>
    <p:restoredTop sz="86951" autoAdjust="0"/>
  </p:normalViewPr>
  <p:slideViewPr>
    <p:cSldViewPr>
      <p:cViewPr varScale="1">
        <p:scale>
          <a:sx n="88" d="100"/>
          <a:sy n="88" d="100"/>
        </p:scale>
        <p:origin x="-2130" y="-108"/>
      </p:cViewPr>
      <p:guideLst>
        <p:guide orient="horz" pos="10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tags" Target="tags/tag1.xml"/><Relationship Id="rId8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EAD08D-258F-41B4-90FE-9CDC37B3948C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CF4E60BC-9116-4649-98FE-5D2113A7C528}">
      <dgm:prSet phldrT="[Text]" phldr="1"/>
      <dgm:spPr/>
      <dgm:t>
        <a:bodyPr/>
        <a:lstStyle/>
        <a:p>
          <a:endParaRPr lang="en-US"/>
        </a:p>
      </dgm:t>
    </dgm:pt>
    <dgm:pt modelId="{7F1B070A-90BE-4A70-9826-A737791BC583}" type="parTrans" cxnId="{0C6552A0-C4D9-486F-BE2B-4BD88AF3ABD7}">
      <dgm:prSet/>
      <dgm:spPr/>
      <dgm:t>
        <a:bodyPr/>
        <a:lstStyle/>
        <a:p>
          <a:endParaRPr lang="en-US"/>
        </a:p>
      </dgm:t>
    </dgm:pt>
    <dgm:pt modelId="{1F2863D9-2A37-410C-85BC-8DDBD5EC0A82}" type="sibTrans" cxnId="{0C6552A0-C4D9-486F-BE2B-4BD88AF3ABD7}">
      <dgm:prSet/>
      <dgm:spPr/>
      <dgm:t>
        <a:bodyPr/>
        <a:lstStyle/>
        <a:p>
          <a:endParaRPr lang="en-US"/>
        </a:p>
      </dgm:t>
    </dgm:pt>
    <dgm:pt modelId="{70C4487E-0C0A-428D-B1B2-14C7DEFA4E54}">
      <dgm:prSet phldrT="[Text]" phldr="1"/>
      <dgm:spPr/>
      <dgm:t>
        <a:bodyPr/>
        <a:lstStyle/>
        <a:p>
          <a:endParaRPr lang="en-US"/>
        </a:p>
      </dgm:t>
    </dgm:pt>
    <dgm:pt modelId="{70CA6585-F038-4D15-A597-00BDB2144D6B}" type="parTrans" cxnId="{7BF7034A-991B-4103-BC63-9AADA3734039}">
      <dgm:prSet/>
      <dgm:spPr/>
      <dgm:t>
        <a:bodyPr/>
        <a:lstStyle/>
        <a:p>
          <a:endParaRPr lang="en-US"/>
        </a:p>
      </dgm:t>
    </dgm:pt>
    <dgm:pt modelId="{9573CD1D-D896-4711-BB02-8D040D8FF420}" type="sibTrans" cxnId="{7BF7034A-991B-4103-BC63-9AADA3734039}">
      <dgm:prSet/>
      <dgm:spPr/>
      <dgm:t>
        <a:bodyPr/>
        <a:lstStyle/>
        <a:p>
          <a:endParaRPr lang="en-US"/>
        </a:p>
      </dgm:t>
    </dgm:pt>
    <dgm:pt modelId="{3D3E5354-0474-4E5B-BED9-A445E820C54F}">
      <dgm:prSet phldrT="[Text]" phldr="1"/>
      <dgm:spPr/>
      <dgm:t>
        <a:bodyPr/>
        <a:lstStyle/>
        <a:p>
          <a:endParaRPr lang="en-US"/>
        </a:p>
      </dgm:t>
    </dgm:pt>
    <dgm:pt modelId="{45FE7397-86B6-46EF-867C-0A57B5220AF3}" type="parTrans" cxnId="{89466788-30B0-43BE-AF04-D09AD2C8F537}">
      <dgm:prSet/>
      <dgm:spPr/>
      <dgm:t>
        <a:bodyPr/>
        <a:lstStyle/>
        <a:p>
          <a:endParaRPr lang="en-US"/>
        </a:p>
      </dgm:t>
    </dgm:pt>
    <dgm:pt modelId="{4F488F55-EF43-4034-80AE-C93BEC7A1244}" type="sibTrans" cxnId="{89466788-30B0-43BE-AF04-D09AD2C8F537}">
      <dgm:prSet/>
      <dgm:spPr/>
      <dgm:t>
        <a:bodyPr/>
        <a:lstStyle/>
        <a:p>
          <a:endParaRPr lang="en-US"/>
        </a:p>
      </dgm:t>
    </dgm:pt>
    <dgm:pt modelId="{8121AA4A-571F-485D-B757-50AE7EA05FFE}">
      <dgm:prSet phldrT="[Text]" phldr="1"/>
      <dgm:spPr/>
      <dgm:t>
        <a:bodyPr/>
        <a:lstStyle/>
        <a:p>
          <a:endParaRPr lang="en-US"/>
        </a:p>
      </dgm:t>
    </dgm:pt>
    <dgm:pt modelId="{53758EC0-B538-41FA-93B6-F176DA56C08A}" type="parTrans" cxnId="{EB745040-80BE-40D2-8198-3C14A49D6789}">
      <dgm:prSet/>
      <dgm:spPr/>
      <dgm:t>
        <a:bodyPr/>
        <a:lstStyle/>
        <a:p>
          <a:endParaRPr lang="en-US"/>
        </a:p>
      </dgm:t>
    </dgm:pt>
    <dgm:pt modelId="{2AF24DBA-283F-4871-A58A-F0B056A93CA9}" type="sibTrans" cxnId="{EB745040-80BE-40D2-8198-3C14A49D6789}">
      <dgm:prSet/>
      <dgm:spPr/>
      <dgm:t>
        <a:bodyPr/>
        <a:lstStyle/>
        <a:p>
          <a:endParaRPr lang="en-US"/>
        </a:p>
      </dgm:t>
    </dgm:pt>
    <dgm:pt modelId="{6723F1B4-4D15-4CA2-8CF5-801E979906D5}">
      <dgm:prSet phldrT="[Text]" phldr="1"/>
      <dgm:spPr/>
      <dgm:t>
        <a:bodyPr/>
        <a:lstStyle/>
        <a:p>
          <a:endParaRPr lang="en-US"/>
        </a:p>
      </dgm:t>
    </dgm:pt>
    <dgm:pt modelId="{F702CC78-0095-446D-BE0C-8ECADC88B46F}" type="parTrans" cxnId="{0C60959A-33FE-441C-87FF-F5F0A141A5FE}">
      <dgm:prSet/>
      <dgm:spPr/>
      <dgm:t>
        <a:bodyPr/>
        <a:lstStyle/>
        <a:p>
          <a:endParaRPr lang="en-US"/>
        </a:p>
      </dgm:t>
    </dgm:pt>
    <dgm:pt modelId="{5DA21D24-7509-4B49-9954-6F2107D3FA3E}" type="sibTrans" cxnId="{0C60959A-33FE-441C-87FF-F5F0A141A5FE}">
      <dgm:prSet/>
      <dgm:spPr/>
      <dgm:t>
        <a:bodyPr/>
        <a:lstStyle/>
        <a:p>
          <a:endParaRPr lang="en-US"/>
        </a:p>
      </dgm:t>
    </dgm:pt>
    <dgm:pt modelId="{380335AF-194E-4FBD-982D-6684DF7CD84E}" type="pres">
      <dgm:prSet presAssocID="{21EAD08D-258F-41B4-90FE-9CDC37B3948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836BEE-A67E-4F22-B04A-4C75A5E01BB6}" type="pres">
      <dgm:prSet presAssocID="{CF4E60BC-9116-4649-98FE-5D2113A7C528}" presName="centerShape" presStyleLbl="node0" presStyleIdx="0" presStyleCnt="1"/>
      <dgm:spPr/>
      <dgm:t>
        <a:bodyPr/>
        <a:lstStyle/>
        <a:p>
          <a:endParaRPr lang="en-US"/>
        </a:p>
      </dgm:t>
    </dgm:pt>
    <dgm:pt modelId="{ADDD3BAA-2315-4550-9804-BC27505E4E47}" type="pres">
      <dgm:prSet presAssocID="{70CA6585-F038-4D15-A597-00BDB2144D6B}" presName="Name9" presStyleLbl="parChTrans1D2" presStyleIdx="0" presStyleCnt="4"/>
      <dgm:spPr/>
      <dgm:t>
        <a:bodyPr/>
        <a:lstStyle/>
        <a:p>
          <a:endParaRPr lang="en-US"/>
        </a:p>
      </dgm:t>
    </dgm:pt>
    <dgm:pt modelId="{6251BFEA-D6A6-4BCD-84A4-04B27DD34FCB}" type="pres">
      <dgm:prSet presAssocID="{70CA6585-F038-4D15-A597-00BDB2144D6B}" presName="connTx" presStyleLbl="parChTrans1D2" presStyleIdx="0" presStyleCnt="4"/>
      <dgm:spPr/>
      <dgm:t>
        <a:bodyPr/>
        <a:lstStyle/>
        <a:p>
          <a:endParaRPr lang="en-US"/>
        </a:p>
      </dgm:t>
    </dgm:pt>
    <dgm:pt modelId="{3DEA3C73-EF54-4C47-8691-0199F385687E}" type="pres">
      <dgm:prSet presAssocID="{70C4487E-0C0A-428D-B1B2-14C7DEFA4E5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2A3C49-BF6F-46B6-BE36-B34DFA5F75DB}" type="pres">
      <dgm:prSet presAssocID="{45FE7397-86B6-46EF-867C-0A57B5220AF3}" presName="Name9" presStyleLbl="parChTrans1D2" presStyleIdx="1" presStyleCnt="4"/>
      <dgm:spPr/>
      <dgm:t>
        <a:bodyPr/>
        <a:lstStyle/>
        <a:p>
          <a:endParaRPr lang="en-US"/>
        </a:p>
      </dgm:t>
    </dgm:pt>
    <dgm:pt modelId="{156F4C86-73C9-44DC-8697-91449F8719C8}" type="pres">
      <dgm:prSet presAssocID="{45FE7397-86B6-46EF-867C-0A57B5220AF3}" presName="connTx" presStyleLbl="parChTrans1D2" presStyleIdx="1" presStyleCnt="4"/>
      <dgm:spPr/>
      <dgm:t>
        <a:bodyPr/>
        <a:lstStyle/>
        <a:p>
          <a:endParaRPr lang="en-US"/>
        </a:p>
      </dgm:t>
    </dgm:pt>
    <dgm:pt modelId="{22B59723-D38D-4D6F-B3CB-539C066DEDD6}" type="pres">
      <dgm:prSet presAssocID="{3D3E5354-0474-4E5B-BED9-A445E820C54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B46BAB-4A10-4E58-80EC-927180F5972B}" type="pres">
      <dgm:prSet presAssocID="{53758EC0-B538-41FA-93B6-F176DA56C08A}" presName="Name9" presStyleLbl="parChTrans1D2" presStyleIdx="2" presStyleCnt="4"/>
      <dgm:spPr/>
      <dgm:t>
        <a:bodyPr/>
        <a:lstStyle/>
        <a:p>
          <a:endParaRPr lang="en-US"/>
        </a:p>
      </dgm:t>
    </dgm:pt>
    <dgm:pt modelId="{57D67D2E-E9AF-4379-80C0-EB156A534960}" type="pres">
      <dgm:prSet presAssocID="{53758EC0-B538-41FA-93B6-F176DA56C08A}" presName="connTx" presStyleLbl="parChTrans1D2" presStyleIdx="2" presStyleCnt="4"/>
      <dgm:spPr/>
      <dgm:t>
        <a:bodyPr/>
        <a:lstStyle/>
        <a:p>
          <a:endParaRPr lang="en-US"/>
        </a:p>
      </dgm:t>
    </dgm:pt>
    <dgm:pt modelId="{9912C293-CE92-45BF-B848-1906CA75A985}" type="pres">
      <dgm:prSet presAssocID="{8121AA4A-571F-485D-B757-50AE7EA05FF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2EB6A3-9652-40A1-A5E6-6B7CA637A3BA}" type="pres">
      <dgm:prSet presAssocID="{F702CC78-0095-446D-BE0C-8ECADC88B46F}" presName="Name9" presStyleLbl="parChTrans1D2" presStyleIdx="3" presStyleCnt="4"/>
      <dgm:spPr/>
      <dgm:t>
        <a:bodyPr/>
        <a:lstStyle/>
        <a:p>
          <a:endParaRPr lang="en-US"/>
        </a:p>
      </dgm:t>
    </dgm:pt>
    <dgm:pt modelId="{A697B330-7EF2-43D3-94F4-D76F88354E25}" type="pres">
      <dgm:prSet presAssocID="{F702CC78-0095-446D-BE0C-8ECADC88B46F}" presName="connTx" presStyleLbl="parChTrans1D2" presStyleIdx="3" presStyleCnt="4"/>
      <dgm:spPr/>
      <dgm:t>
        <a:bodyPr/>
        <a:lstStyle/>
        <a:p>
          <a:endParaRPr lang="en-US"/>
        </a:p>
      </dgm:t>
    </dgm:pt>
    <dgm:pt modelId="{625A212F-B89A-4D14-A34D-FBCD848F96AF}" type="pres">
      <dgm:prSet presAssocID="{6723F1B4-4D15-4CA2-8CF5-801E979906D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B9CE98-3B69-4804-A604-B5999E0E0E70}" type="presOf" srcId="{45FE7397-86B6-46EF-867C-0A57B5220AF3}" destId="{DF2A3C49-BF6F-46B6-BE36-B34DFA5F75DB}" srcOrd="0" destOrd="0" presId="urn:microsoft.com/office/officeart/2005/8/layout/radial1"/>
    <dgm:cxn modelId="{29E26713-5FCF-401E-A695-0950F462B7D4}" type="presOf" srcId="{21EAD08D-258F-41B4-90FE-9CDC37B3948C}" destId="{380335AF-194E-4FBD-982D-6684DF7CD84E}" srcOrd="0" destOrd="0" presId="urn:microsoft.com/office/officeart/2005/8/layout/radial1"/>
    <dgm:cxn modelId="{0C6552A0-C4D9-486F-BE2B-4BD88AF3ABD7}" srcId="{21EAD08D-258F-41B4-90FE-9CDC37B3948C}" destId="{CF4E60BC-9116-4649-98FE-5D2113A7C528}" srcOrd="0" destOrd="0" parTransId="{7F1B070A-90BE-4A70-9826-A737791BC583}" sibTransId="{1F2863D9-2A37-410C-85BC-8DDBD5EC0A82}"/>
    <dgm:cxn modelId="{1701A3A7-BC95-408A-ADA3-0749CC33C262}" type="presOf" srcId="{3D3E5354-0474-4E5B-BED9-A445E820C54F}" destId="{22B59723-D38D-4D6F-B3CB-539C066DEDD6}" srcOrd="0" destOrd="0" presId="urn:microsoft.com/office/officeart/2005/8/layout/radial1"/>
    <dgm:cxn modelId="{5F2D2260-558B-48B6-85F8-9687CF94EC47}" type="presOf" srcId="{70C4487E-0C0A-428D-B1B2-14C7DEFA4E54}" destId="{3DEA3C73-EF54-4C47-8691-0199F385687E}" srcOrd="0" destOrd="0" presId="urn:microsoft.com/office/officeart/2005/8/layout/radial1"/>
    <dgm:cxn modelId="{BB751EC1-6B70-4142-9F6A-8FF7D05ED1C3}" type="presOf" srcId="{45FE7397-86B6-46EF-867C-0A57B5220AF3}" destId="{156F4C86-73C9-44DC-8697-91449F8719C8}" srcOrd="1" destOrd="0" presId="urn:microsoft.com/office/officeart/2005/8/layout/radial1"/>
    <dgm:cxn modelId="{1F200893-3E74-45A8-9CF7-0E9589EC556D}" type="presOf" srcId="{70CA6585-F038-4D15-A597-00BDB2144D6B}" destId="{6251BFEA-D6A6-4BCD-84A4-04B27DD34FCB}" srcOrd="1" destOrd="0" presId="urn:microsoft.com/office/officeart/2005/8/layout/radial1"/>
    <dgm:cxn modelId="{0C60959A-33FE-441C-87FF-F5F0A141A5FE}" srcId="{CF4E60BC-9116-4649-98FE-5D2113A7C528}" destId="{6723F1B4-4D15-4CA2-8CF5-801E979906D5}" srcOrd="3" destOrd="0" parTransId="{F702CC78-0095-446D-BE0C-8ECADC88B46F}" sibTransId="{5DA21D24-7509-4B49-9954-6F2107D3FA3E}"/>
    <dgm:cxn modelId="{89466788-30B0-43BE-AF04-D09AD2C8F537}" srcId="{CF4E60BC-9116-4649-98FE-5D2113A7C528}" destId="{3D3E5354-0474-4E5B-BED9-A445E820C54F}" srcOrd="1" destOrd="0" parTransId="{45FE7397-86B6-46EF-867C-0A57B5220AF3}" sibTransId="{4F488F55-EF43-4034-80AE-C93BEC7A1244}"/>
    <dgm:cxn modelId="{CFDA99A7-ECFE-4B2E-AACD-71B7A3A1B65F}" type="presOf" srcId="{70CA6585-F038-4D15-A597-00BDB2144D6B}" destId="{ADDD3BAA-2315-4550-9804-BC27505E4E47}" srcOrd="0" destOrd="0" presId="urn:microsoft.com/office/officeart/2005/8/layout/radial1"/>
    <dgm:cxn modelId="{DD31F5EE-6FD6-42C8-999A-97D6647F8D4F}" type="presOf" srcId="{53758EC0-B538-41FA-93B6-F176DA56C08A}" destId="{EAB46BAB-4A10-4E58-80EC-927180F5972B}" srcOrd="0" destOrd="0" presId="urn:microsoft.com/office/officeart/2005/8/layout/radial1"/>
    <dgm:cxn modelId="{A22FA04F-C612-4017-B066-A1FB5F75F674}" type="presOf" srcId="{6723F1B4-4D15-4CA2-8CF5-801E979906D5}" destId="{625A212F-B89A-4D14-A34D-FBCD848F96AF}" srcOrd="0" destOrd="0" presId="urn:microsoft.com/office/officeart/2005/8/layout/radial1"/>
    <dgm:cxn modelId="{7BF7034A-991B-4103-BC63-9AADA3734039}" srcId="{CF4E60BC-9116-4649-98FE-5D2113A7C528}" destId="{70C4487E-0C0A-428D-B1B2-14C7DEFA4E54}" srcOrd="0" destOrd="0" parTransId="{70CA6585-F038-4D15-A597-00BDB2144D6B}" sibTransId="{9573CD1D-D896-4711-BB02-8D040D8FF420}"/>
    <dgm:cxn modelId="{6E6D7FFF-9B72-4C88-8429-C89EC96FEDD2}" type="presOf" srcId="{F702CC78-0095-446D-BE0C-8ECADC88B46F}" destId="{A697B330-7EF2-43D3-94F4-D76F88354E25}" srcOrd="1" destOrd="0" presId="urn:microsoft.com/office/officeart/2005/8/layout/radial1"/>
    <dgm:cxn modelId="{91F0D131-0CAB-43F3-AE39-30A848406C93}" type="presOf" srcId="{53758EC0-B538-41FA-93B6-F176DA56C08A}" destId="{57D67D2E-E9AF-4379-80C0-EB156A534960}" srcOrd="1" destOrd="0" presId="urn:microsoft.com/office/officeart/2005/8/layout/radial1"/>
    <dgm:cxn modelId="{03BFFDE8-0BE4-4AD4-8FE4-EF5084694761}" type="presOf" srcId="{CF4E60BC-9116-4649-98FE-5D2113A7C528}" destId="{8F836BEE-A67E-4F22-B04A-4C75A5E01BB6}" srcOrd="0" destOrd="0" presId="urn:microsoft.com/office/officeart/2005/8/layout/radial1"/>
    <dgm:cxn modelId="{EB745040-80BE-40D2-8198-3C14A49D6789}" srcId="{CF4E60BC-9116-4649-98FE-5D2113A7C528}" destId="{8121AA4A-571F-485D-B757-50AE7EA05FFE}" srcOrd="2" destOrd="0" parTransId="{53758EC0-B538-41FA-93B6-F176DA56C08A}" sibTransId="{2AF24DBA-283F-4871-A58A-F0B056A93CA9}"/>
    <dgm:cxn modelId="{6A0CAB3D-73E5-4F2F-A9E0-B3F35ED05519}" type="presOf" srcId="{8121AA4A-571F-485D-B757-50AE7EA05FFE}" destId="{9912C293-CE92-45BF-B848-1906CA75A985}" srcOrd="0" destOrd="0" presId="urn:microsoft.com/office/officeart/2005/8/layout/radial1"/>
    <dgm:cxn modelId="{627EFC5A-3B24-4126-BB71-6D048FB6B5DF}" type="presOf" srcId="{F702CC78-0095-446D-BE0C-8ECADC88B46F}" destId="{582EB6A3-9652-40A1-A5E6-6B7CA637A3BA}" srcOrd="0" destOrd="0" presId="urn:microsoft.com/office/officeart/2005/8/layout/radial1"/>
    <dgm:cxn modelId="{87BF9FFD-1675-42DA-9FB8-16A18F89471D}" type="presParOf" srcId="{380335AF-194E-4FBD-982D-6684DF7CD84E}" destId="{8F836BEE-A67E-4F22-B04A-4C75A5E01BB6}" srcOrd="0" destOrd="0" presId="urn:microsoft.com/office/officeart/2005/8/layout/radial1"/>
    <dgm:cxn modelId="{AF684550-855F-4BF3-8308-0409E6AD0953}" type="presParOf" srcId="{380335AF-194E-4FBD-982D-6684DF7CD84E}" destId="{ADDD3BAA-2315-4550-9804-BC27505E4E47}" srcOrd="1" destOrd="0" presId="urn:microsoft.com/office/officeart/2005/8/layout/radial1"/>
    <dgm:cxn modelId="{6AE23C93-2117-42C9-BC18-93D0B9C7BAD1}" type="presParOf" srcId="{ADDD3BAA-2315-4550-9804-BC27505E4E47}" destId="{6251BFEA-D6A6-4BCD-84A4-04B27DD34FCB}" srcOrd="0" destOrd="0" presId="urn:microsoft.com/office/officeart/2005/8/layout/radial1"/>
    <dgm:cxn modelId="{DE2EF502-732F-421F-839F-E2DF86519661}" type="presParOf" srcId="{380335AF-194E-4FBD-982D-6684DF7CD84E}" destId="{3DEA3C73-EF54-4C47-8691-0199F385687E}" srcOrd="2" destOrd="0" presId="urn:microsoft.com/office/officeart/2005/8/layout/radial1"/>
    <dgm:cxn modelId="{5FC6845A-D294-404E-BF54-A63D4D3D26A3}" type="presParOf" srcId="{380335AF-194E-4FBD-982D-6684DF7CD84E}" destId="{DF2A3C49-BF6F-46B6-BE36-B34DFA5F75DB}" srcOrd="3" destOrd="0" presId="urn:microsoft.com/office/officeart/2005/8/layout/radial1"/>
    <dgm:cxn modelId="{132F2F8F-3D4E-409A-A03D-61161A86EE5B}" type="presParOf" srcId="{DF2A3C49-BF6F-46B6-BE36-B34DFA5F75DB}" destId="{156F4C86-73C9-44DC-8697-91449F8719C8}" srcOrd="0" destOrd="0" presId="urn:microsoft.com/office/officeart/2005/8/layout/radial1"/>
    <dgm:cxn modelId="{22B20D22-C754-499A-86E8-2D0269465582}" type="presParOf" srcId="{380335AF-194E-4FBD-982D-6684DF7CD84E}" destId="{22B59723-D38D-4D6F-B3CB-539C066DEDD6}" srcOrd="4" destOrd="0" presId="urn:microsoft.com/office/officeart/2005/8/layout/radial1"/>
    <dgm:cxn modelId="{3A0FC6E0-B1EA-42CF-A157-61DAB8F6F504}" type="presParOf" srcId="{380335AF-194E-4FBD-982D-6684DF7CD84E}" destId="{EAB46BAB-4A10-4E58-80EC-927180F5972B}" srcOrd="5" destOrd="0" presId="urn:microsoft.com/office/officeart/2005/8/layout/radial1"/>
    <dgm:cxn modelId="{A25788E1-B412-4237-9B96-1E5DF4AE192D}" type="presParOf" srcId="{EAB46BAB-4A10-4E58-80EC-927180F5972B}" destId="{57D67D2E-E9AF-4379-80C0-EB156A534960}" srcOrd="0" destOrd="0" presId="urn:microsoft.com/office/officeart/2005/8/layout/radial1"/>
    <dgm:cxn modelId="{491FD4B5-C348-4CD8-A023-C0706EDB79F6}" type="presParOf" srcId="{380335AF-194E-4FBD-982D-6684DF7CD84E}" destId="{9912C293-CE92-45BF-B848-1906CA75A985}" srcOrd="6" destOrd="0" presId="urn:microsoft.com/office/officeart/2005/8/layout/radial1"/>
    <dgm:cxn modelId="{1B9C9A97-3421-4D4D-B14F-FB80B65239B8}" type="presParOf" srcId="{380335AF-194E-4FBD-982D-6684DF7CD84E}" destId="{582EB6A3-9652-40A1-A5E6-6B7CA637A3BA}" srcOrd="7" destOrd="0" presId="urn:microsoft.com/office/officeart/2005/8/layout/radial1"/>
    <dgm:cxn modelId="{30A69C4E-1281-4250-B5A2-83BB410E04C8}" type="presParOf" srcId="{582EB6A3-9652-40A1-A5E6-6B7CA637A3BA}" destId="{A697B330-7EF2-43D3-94F4-D76F88354E25}" srcOrd="0" destOrd="0" presId="urn:microsoft.com/office/officeart/2005/8/layout/radial1"/>
    <dgm:cxn modelId="{5D38DD51-6CDE-4B73-B853-8C9A40D237CA}" type="presParOf" srcId="{380335AF-194E-4FBD-982D-6684DF7CD84E}" destId="{625A212F-B89A-4D14-A34D-FBCD848F96AF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5E6EB0-6EB8-40C7-97E9-C86E65FC66FA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713C86C4-5B74-4D33-A749-F07B93D7771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Command</a:t>
          </a:r>
        </a:p>
      </dgm:t>
    </dgm:pt>
    <dgm:pt modelId="{AE813AE4-3510-44E4-9781-637527BD3118}" type="parTrans" cxnId="{3BBB8464-B6C4-4ED2-A0B7-F867861C41E1}">
      <dgm:prSet/>
      <dgm:spPr/>
    </dgm:pt>
    <dgm:pt modelId="{017095CE-C898-4C03-A062-13B35E5AA5DD}" type="sibTrans" cxnId="{3BBB8464-B6C4-4ED2-A0B7-F867861C41E1}">
      <dgm:prSet/>
      <dgm:spPr/>
    </dgm:pt>
    <dgm:pt modelId="{3E558FDB-55D0-444A-8C3A-2E00718BD60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Other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Agencies</a:t>
          </a:r>
        </a:p>
      </dgm:t>
    </dgm:pt>
    <dgm:pt modelId="{20AE1C88-0BAC-456C-B51B-28BA273E0A94}" type="parTrans" cxnId="{276AF83D-06F5-4380-80E7-7CF2128F9F1C}">
      <dgm:prSet/>
      <dgm:spPr/>
      <dgm:t>
        <a:bodyPr/>
        <a:lstStyle/>
        <a:p>
          <a:endParaRPr lang="en-US"/>
        </a:p>
      </dgm:t>
    </dgm:pt>
    <dgm:pt modelId="{68A5363C-B444-4B04-9870-04014763AA77}" type="sibTrans" cxnId="{276AF83D-06F5-4380-80E7-7CF2128F9F1C}">
      <dgm:prSet/>
      <dgm:spPr/>
    </dgm:pt>
    <dgm:pt modelId="{32E7BA5A-B32D-47AF-AC65-18937DC55D4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Team B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Leader</a:t>
          </a:r>
        </a:p>
      </dgm:t>
    </dgm:pt>
    <dgm:pt modelId="{49E1486C-929B-47CF-A0C7-EC329CBF340D}" type="parTrans" cxnId="{3D62CA4F-B468-4583-BA24-3C20CC2B81F2}">
      <dgm:prSet/>
      <dgm:spPr/>
      <dgm:t>
        <a:bodyPr/>
        <a:lstStyle/>
        <a:p>
          <a:endParaRPr lang="en-US"/>
        </a:p>
      </dgm:t>
    </dgm:pt>
    <dgm:pt modelId="{8E4ECB78-A0CD-439C-955B-27970505921C}" type="sibTrans" cxnId="{3D62CA4F-B468-4583-BA24-3C20CC2B81F2}">
      <dgm:prSet/>
      <dgm:spPr/>
    </dgm:pt>
    <dgm:pt modelId="{61B9F3D5-12F1-4F53-BA22-0E307352675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Team A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Leader</a:t>
          </a:r>
        </a:p>
      </dgm:t>
    </dgm:pt>
    <dgm:pt modelId="{A19FD161-C6D2-4A5C-B70F-9FCFF319AA48}" type="parTrans" cxnId="{5D6CC337-DE9F-43E9-A280-CDE0B8A3DD6E}">
      <dgm:prSet/>
      <dgm:spPr/>
      <dgm:t>
        <a:bodyPr/>
        <a:lstStyle/>
        <a:p>
          <a:endParaRPr lang="en-US"/>
        </a:p>
      </dgm:t>
    </dgm:pt>
    <dgm:pt modelId="{200647C6-4BAA-4136-AE14-F17177F81DE7}" type="sibTrans" cxnId="{5D6CC337-DE9F-43E9-A280-CDE0B8A3DD6E}">
      <dgm:prSet/>
      <dgm:spPr/>
    </dgm:pt>
    <dgm:pt modelId="{5EDC425C-8E83-4341-976E-5E68C4F614F5}" type="pres">
      <dgm:prSet presAssocID="{945E6EB0-6EB8-40C7-97E9-C86E65FC66F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30E62C7-BB40-4ECA-898F-95E46CE52967}" type="pres">
      <dgm:prSet presAssocID="{713C86C4-5B74-4D33-A749-F07B93D7771D}" presName="centerShape" presStyleLbl="node0" presStyleIdx="0" presStyleCnt="1"/>
      <dgm:spPr/>
      <dgm:t>
        <a:bodyPr/>
        <a:lstStyle/>
        <a:p>
          <a:endParaRPr lang="en-US"/>
        </a:p>
      </dgm:t>
    </dgm:pt>
    <dgm:pt modelId="{A49A4442-C2A8-42C0-AABF-F134FA59DB81}" type="pres">
      <dgm:prSet presAssocID="{20AE1C88-0BAC-456C-B51B-28BA273E0A94}" presName="Name9" presStyleLbl="parChTrans1D2" presStyleIdx="0" presStyleCnt="3"/>
      <dgm:spPr/>
      <dgm:t>
        <a:bodyPr/>
        <a:lstStyle/>
        <a:p>
          <a:endParaRPr lang="en-US"/>
        </a:p>
      </dgm:t>
    </dgm:pt>
    <dgm:pt modelId="{741AD122-A166-4FCF-8298-7FD97FE42E5F}" type="pres">
      <dgm:prSet presAssocID="{20AE1C88-0BAC-456C-B51B-28BA273E0A94}" presName="connTx" presStyleLbl="parChTrans1D2" presStyleIdx="0" presStyleCnt="3"/>
      <dgm:spPr/>
      <dgm:t>
        <a:bodyPr/>
        <a:lstStyle/>
        <a:p>
          <a:endParaRPr lang="en-US"/>
        </a:p>
      </dgm:t>
    </dgm:pt>
    <dgm:pt modelId="{5618F1A0-F47E-443E-9F2D-843DC80BEB6B}" type="pres">
      <dgm:prSet presAssocID="{3E558FDB-55D0-444A-8C3A-2E00718BD60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7CE97D-1EB4-4FE4-B7C0-D63A983FA031}" type="pres">
      <dgm:prSet presAssocID="{49E1486C-929B-47CF-A0C7-EC329CBF340D}" presName="Name9" presStyleLbl="parChTrans1D2" presStyleIdx="1" presStyleCnt="3"/>
      <dgm:spPr/>
      <dgm:t>
        <a:bodyPr/>
        <a:lstStyle/>
        <a:p>
          <a:endParaRPr lang="en-US"/>
        </a:p>
      </dgm:t>
    </dgm:pt>
    <dgm:pt modelId="{4604E321-BDEF-4566-971A-DF46FE5755F4}" type="pres">
      <dgm:prSet presAssocID="{49E1486C-929B-47CF-A0C7-EC329CBF340D}" presName="connTx" presStyleLbl="parChTrans1D2" presStyleIdx="1" presStyleCnt="3"/>
      <dgm:spPr/>
      <dgm:t>
        <a:bodyPr/>
        <a:lstStyle/>
        <a:p>
          <a:endParaRPr lang="en-US"/>
        </a:p>
      </dgm:t>
    </dgm:pt>
    <dgm:pt modelId="{50F80A41-5532-4B56-9ECB-C96F6655A338}" type="pres">
      <dgm:prSet presAssocID="{32E7BA5A-B32D-47AF-AC65-18937DC55D4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86772E-D4C1-492C-A05F-1B16411ED497}" type="pres">
      <dgm:prSet presAssocID="{A19FD161-C6D2-4A5C-B70F-9FCFF319AA48}" presName="Name9" presStyleLbl="parChTrans1D2" presStyleIdx="2" presStyleCnt="3"/>
      <dgm:spPr/>
      <dgm:t>
        <a:bodyPr/>
        <a:lstStyle/>
        <a:p>
          <a:endParaRPr lang="en-US"/>
        </a:p>
      </dgm:t>
    </dgm:pt>
    <dgm:pt modelId="{6B918F27-F367-4305-A32A-EFD6B89D3D31}" type="pres">
      <dgm:prSet presAssocID="{A19FD161-C6D2-4A5C-B70F-9FCFF319AA48}" presName="connTx" presStyleLbl="parChTrans1D2" presStyleIdx="2" presStyleCnt="3"/>
      <dgm:spPr/>
      <dgm:t>
        <a:bodyPr/>
        <a:lstStyle/>
        <a:p>
          <a:endParaRPr lang="en-US"/>
        </a:p>
      </dgm:t>
    </dgm:pt>
    <dgm:pt modelId="{9E7FF02C-5D40-4AD9-8DF7-4C2CD48384B9}" type="pres">
      <dgm:prSet presAssocID="{61B9F3D5-12F1-4F53-BA22-0E307352675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53055F-A9C2-483C-85D1-E89F52F65A53}" type="presOf" srcId="{945E6EB0-6EB8-40C7-97E9-C86E65FC66FA}" destId="{5EDC425C-8E83-4341-976E-5E68C4F614F5}" srcOrd="0" destOrd="0" presId="urn:microsoft.com/office/officeart/2005/8/layout/radial1"/>
    <dgm:cxn modelId="{06D6F475-F5CE-43CC-83F2-5DEFE7A03243}" type="presOf" srcId="{713C86C4-5B74-4D33-A749-F07B93D7771D}" destId="{B30E62C7-BB40-4ECA-898F-95E46CE52967}" srcOrd="0" destOrd="0" presId="urn:microsoft.com/office/officeart/2005/8/layout/radial1"/>
    <dgm:cxn modelId="{3D62CA4F-B468-4583-BA24-3C20CC2B81F2}" srcId="{713C86C4-5B74-4D33-A749-F07B93D7771D}" destId="{32E7BA5A-B32D-47AF-AC65-18937DC55D40}" srcOrd="1" destOrd="0" parTransId="{49E1486C-929B-47CF-A0C7-EC329CBF340D}" sibTransId="{8E4ECB78-A0CD-439C-955B-27970505921C}"/>
    <dgm:cxn modelId="{13EA91F9-22CD-4E9A-ADE2-256940D64CAA}" type="presOf" srcId="{20AE1C88-0BAC-456C-B51B-28BA273E0A94}" destId="{741AD122-A166-4FCF-8298-7FD97FE42E5F}" srcOrd="1" destOrd="0" presId="urn:microsoft.com/office/officeart/2005/8/layout/radial1"/>
    <dgm:cxn modelId="{4D2F99E7-B3EA-4DDB-AB2D-10E6E18E0275}" type="presOf" srcId="{32E7BA5A-B32D-47AF-AC65-18937DC55D40}" destId="{50F80A41-5532-4B56-9ECB-C96F6655A338}" srcOrd="0" destOrd="0" presId="urn:microsoft.com/office/officeart/2005/8/layout/radial1"/>
    <dgm:cxn modelId="{0416BC76-AADF-4501-BFE9-5A1296721D37}" type="presOf" srcId="{49E1486C-929B-47CF-A0C7-EC329CBF340D}" destId="{4604E321-BDEF-4566-971A-DF46FE5755F4}" srcOrd="1" destOrd="0" presId="urn:microsoft.com/office/officeart/2005/8/layout/radial1"/>
    <dgm:cxn modelId="{276AF83D-06F5-4380-80E7-7CF2128F9F1C}" srcId="{713C86C4-5B74-4D33-A749-F07B93D7771D}" destId="{3E558FDB-55D0-444A-8C3A-2E00718BD60F}" srcOrd="0" destOrd="0" parTransId="{20AE1C88-0BAC-456C-B51B-28BA273E0A94}" sibTransId="{68A5363C-B444-4B04-9870-04014763AA77}"/>
    <dgm:cxn modelId="{EFE19906-67F7-4BA2-84BD-CD56DEEAB3FF}" type="presOf" srcId="{61B9F3D5-12F1-4F53-BA22-0E3073526758}" destId="{9E7FF02C-5D40-4AD9-8DF7-4C2CD48384B9}" srcOrd="0" destOrd="0" presId="urn:microsoft.com/office/officeart/2005/8/layout/radial1"/>
    <dgm:cxn modelId="{EC0A48D1-BE7B-461A-BA33-01B54FCFCCC2}" type="presOf" srcId="{A19FD161-C6D2-4A5C-B70F-9FCFF319AA48}" destId="{6B918F27-F367-4305-A32A-EFD6B89D3D31}" srcOrd="1" destOrd="0" presId="urn:microsoft.com/office/officeart/2005/8/layout/radial1"/>
    <dgm:cxn modelId="{3BBB8464-B6C4-4ED2-A0B7-F867861C41E1}" srcId="{945E6EB0-6EB8-40C7-97E9-C86E65FC66FA}" destId="{713C86C4-5B74-4D33-A749-F07B93D7771D}" srcOrd="0" destOrd="0" parTransId="{AE813AE4-3510-44E4-9781-637527BD3118}" sibTransId="{017095CE-C898-4C03-A062-13B35E5AA5DD}"/>
    <dgm:cxn modelId="{1067068E-032A-412B-BA83-7EF99DA2BECB}" type="presOf" srcId="{49E1486C-929B-47CF-A0C7-EC329CBF340D}" destId="{E27CE97D-1EB4-4FE4-B7C0-D63A983FA031}" srcOrd="0" destOrd="0" presId="urn:microsoft.com/office/officeart/2005/8/layout/radial1"/>
    <dgm:cxn modelId="{4608EA4E-92A3-4506-BBC8-EBC1E591B7B3}" type="presOf" srcId="{3E558FDB-55D0-444A-8C3A-2E00718BD60F}" destId="{5618F1A0-F47E-443E-9F2D-843DC80BEB6B}" srcOrd="0" destOrd="0" presId="urn:microsoft.com/office/officeart/2005/8/layout/radial1"/>
    <dgm:cxn modelId="{793CA002-E979-4CAD-B4C6-B00E4D8FB0F2}" type="presOf" srcId="{20AE1C88-0BAC-456C-B51B-28BA273E0A94}" destId="{A49A4442-C2A8-42C0-AABF-F134FA59DB81}" srcOrd="0" destOrd="0" presId="urn:microsoft.com/office/officeart/2005/8/layout/radial1"/>
    <dgm:cxn modelId="{7D796FD7-3DD5-4BC4-86C9-3554B20C4BE5}" type="presOf" srcId="{A19FD161-C6D2-4A5C-B70F-9FCFF319AA48}" destId="{3F86772E-D4C1-492C-A05F-1B16411ED497}" srcOrd="0" destOrd="0" presId="urn:microsoft.com/office/officeart/2005/8/layout/radial1"/>
    <dgm:cxn modelId="{5D6CC337-DE9F-43E9-A280-CDE0B8A3DD6E}" srcId="{713C86C4-5B74-4D33-A749-F07B93D7771D}" destId="{61B9F3D5-12F1-4F53-BA22-0E3073526758}" srcOrd="2" destOrd="0" parTransId="{A19FD161-C6D2-4A5C-B70F-9FCFF319AA48}" sibTransId="{200647C6-4BAA-4136-AE14-F17177F81DE7}"/>
    <dgm:cxn modelId="{9CD97B4A-C5D7-480E-96CA-A777B8862392}" type="presParOf" srcId="{5EDC425C-8E83-4341-976E-5E68C4F614F5}" destId="{B30E62C7-BB40-4ECA-898F-95E46CE52967}" srcOrd="0" destOrd="0" presId="urn:microsoft.com/office/officeart/2005/8/layout/radial1"/>
    <dgm:cxn modelId="{2EEAF151-1837-46E8-B3DE-13ACF169D049}" type="presParOf" srcId="{5EDC425C-8E83-4341-976E-5E68C4F614F5}" destId="{A49A4442-C2A8-42C0-AABF-F134FA59DB81}" srcOrd="1" destOrd="0" presId="urn:microsoft.com/office/officeart/2005/8/layout/radial1"/>
    <dgm:cxn modelId="{BCA23444-1B5B-4796-B7EA-65853EC3A119}" type="presParOf" srcId="{A49A4442-C2A8-42C0-AABF-F134FA59DB81}" destId="{741AD122-A166-4FCF-8298-7FD97FE42E5F}" srcOrd="0" destOrd="0" presId="urn:microsoft.com/office/officeart/2005/8/layout/radial1"/>
    <dgm:cxn modelId="{7561C718-6659-4862-8352-890D47A65907}" type="presParOf" srcId="{5EDC425C-8E83-4341-976E-5E68C4F614F5}" destId="{5618F1A0-F47E-443E-9F2D-843DC80BEB6B}" srcOrd="2" destOrd="0" presId="urn:microsoft.com/office/officeart/2005/8/layout/radial1"/>
    <dgm:cxn modelId="{7FBA5E59-9A34-4F56-897B-A4BEA9B2403C}" type="presParOf" srcId="{5EDC425C-8E83-4341-976E-5E68C4F614F5}" destId="{E27CE97D-1EB4-4FE4-B7C0-D63A983FA031}" srcOrd="3" destOrd="0" presId="urn:microsoft.com/office/officeart/2005/8/layout/radial1"/>
    <dgm:cxn modelId="{F213BA64-3215-4E10-9D22-7A074A87FEF4}" type="presParOf" srcId="{E27CE97D-1EB4-4FE4-B7C0-D63A983FA031}" destId="{4604E321-BDEF-4566-971A-DF46FE5755F4}" srcOrd="0" destOrd="0" presId="urn:microsoft.com/office/officeart/2005/8/layout/radial1"/>
    <dgm:cxn modelId="{4F6CF594-F63E-412A-BEB4-711B0E7419DB}" type="presParOf" srcId="{5EDC425C-8E83-4341-976E-5E68C4F614F5}" destId="{50F80A41-5532-4B56-9ECB-C96F6655A338}" srcOrd="4" destOrd="0" presId="urn:microsoft.com/office/officeart/2005/8/layout/radial1"/>
    <dgm:cxn modelId="{9A594C4C-9327-44E7-8882-4E314CBA388B}" type="presParOf" srcId="{5EDC425C-8E83-4341-976E-5E68C4F614F5}" destId="{3F86772E-D4C1-492C-A05F-1B16411ED497}" srcOrd="5" destOrd="0" presId="urn:microsoft.com/office/officeart/2005/8/layout/radial1"/>
    <dgm:cxn modelId="{9639CBB7-6AD5-4A16-ADAB-5E395B219E20}" type="presParOf" srcId="{3F86772E-D4C1-492C-A05F-1B16411ED497}" destId="{6B918F27-F367-4305-A32A-EFD6B89D3D31}" srcOrd="0" destOrd="0" presId="urn:microsoft.com/office/officeart/2005/8/layout/radial1"/>
    <dgm:cxn modelId="{BE41F125-ACC7-4C22-9AC1-11B356F76E13}" type="presParOf" srcId="{5EDC425C-8E83-4341-976E-5E68C4F614F5}" destId="{9E7FF02C-5D40-4AD9-8DF7-4C2CD48384B9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36BEE-A67E-4F22-B04A-4C75A5E01BB6}">
      <dsp:nvSpPr>
        <dsp:cNvPr id="0" name=""/>
        <dsp:cNvSpPr/>
      </dsp:nvSpPr>
      <dsp:spPr>
        <a:xfrm>
          <a:off x="3493830" y="1634867"/>
          <a:ext cx="1241940" cy="12419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3675708" y="1816745"/>
        <a:ext cx="878184" cy="878184"/>
      </dsp:txXfrm>
    </dsp:sp>
    <dsp:sp modelId="{ADDD3BAA-2315-4550-9804-BC27505E4E47}">
      <dsp:nvSpPr>
        <dsp:cNvPr id="0" name=""/>
        <dsp:cNvSpPr/>
      </dsp:nvSpPr>
      <dsp:spPr>
        <a:xfrm rot="16200000">
          <a:off x="3926992" y="1433478"/>
          <a:ext cx="375615" cy="27164"/>
        </a:xfrm>
        <a:custGeom>
          <a:avLst/>
          <a:gdLst/>
          <a:ahLst/>
          <a:cxnLst/>
          <a:rect l="0" t="0" r="0" b="0"/>
          <a:pathLst>
            <a:path>
              <a:moveTo>
                <a:pt x="0" y="13582"/>
              </a:moveTo>
              <a:lnTo>
                <a:pt x="375615" y="135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410" y="1437669"/>
        <a:ext cx="18780" cy="18780"/>
      </dsp:txXfrm>
    </dsp:sp>
    <dsp:sp modelId="{3DEA3C73-EF54-4C47-8691-0199F385687E}">
      <dsp:nvSpPr>
        <dsp:cNvPr id="0" name=""/>
        <dsp:cNvSpPr/>
      </dsp:nvSpPr>
      <dsp:spPr>
        <a:xfrm>
          <a:off x="3493830" y="17312"/>
          <a:ext cx="1241940" cy="12419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3675708" y="199190"/>
        <a:ext cx="878184" cy="878184"/>
      </dsp:txXfrm>
    </dsp:sp>
    <dsp:sp modelId="{DF2A3C49-BF6F-46B6-BE36-B34DFA5F75DB}">
      <dsp:nvSpPr>
        <dsp:cNvPr id="0" name=""/>
        <dsp:cNvSpPr/>
      </dsp:nvSpPr>
      <dsp:spPr>
        <a:xfrm>
          <a:off x="4735770" y="2242255"/>
          <a:ext cx="375615" cy="27164"/>
        </a:xfrm>
        <a:custGeom>
          <a:avLst/>
          <a:gdLst/>
          <a:ahLst/>
          <a:cxnLst/>
          <a:rect l="0" t="0" r="0" b="0"/>
          <a:pathLst>
            <a:path>
              <a:moveTo>
                <a:pt x="0" y="13582"/>
              </a:moveTo>
              <a:lnTo>
                <a:pt x="375615" y="135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14187" y="2246447"/>
        <a:ext cx="18780" cy="18780"/>
      </dsp:txXfrm>
    </dsp:sp>
    <dsp:sp modelId="{22B59723-D38D-4D6F-B3CB-539C066DEDD6}">
      <dsp:nvSpPr>
        <dsp:cNvPr id="0" name=""/>
        <dsp:cNvSpPr/>
      </dsp:nvSpPr>
      <dsp:spPr>
        <a:xfrm>
          <a:off x="5111386" y="1634867"/>
          <a:ext cx="1241940" cy="12419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5293264" y="1816745"/>
        <a:ext cx="878184" cy="878184"/>
      </dsp:txXfrm>
    </dsp:sp>
    <dsp:sp modelId="{EAB46BAB-4A10-4E58-80EC-927180F5972B}">
      <dsp:nvSpPr>
        <dsp:cNvPr id="0" name=""/>
        <dsp:cNvSpPr/>
      </dsp:nvSpPr>
      <dsp:spPr>
        <a:xfrm rot="5400000">
          <a:off x="3926992" y="3051033"/>
          <a:ext cx="375615" cy="27164"/>
        </a:xfrm>
        <a:custGeom>
          <a:avLst/>
          <a:gdLst/>
          <a:ahLst/>
          <a:cxnLst/>
          <a:rect l="0" t="0" r="0" b="0"/>
          <a:pathLst>
            <a:path>
              <a:moveTo>
                <a:pt x="0" y="13582"/>
              </a:moveTo>
              <a:lnTo>
                <a:pt x="375615" y="135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410" y="3055225"/>
        <a:ext cx="18780" cy="18780"/>
      </dsp:txXfrm>
    </dsp:sp>
    <dsp:sp modelId="{9912C293-CE92-45BF-B848-1906CA75A985}">
      <dsp:nvSpPr>
        <dsp:cNvPr id="0" name=""/>
        <dsp:cNvSpPr/>
      </dsp:nvSpPr>
      <dsp:spPr>
        <a:xfrm>
          <a:off x="3493830" y="3252423"/>
          <a:ext cx="1241940" cy="12419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3675708" y="3434301"/>
        <a:ext cx="878184" cy="878184"/>
      </dsp:txXfrm>
    </dsp:sp>
    <dsp:sp modelId="{582EB6A3-9652-40A1-A5E6-6B7CA637A3BA}">
      <dsp:nvSpPr>
        <dsp:cNvPr id="0" name=""/>
        <dsp:cNvSpPr/>
      </dsp:nvSpPr>
      <dsp:spPr>
        <a:xfrm rot="10800000">
          <a:off x="3118214" y="2242255"/>
          <a:ext cx="375615" cy="27164"/>
        </a:xfrm>
        <a:custGeom>
          <a:avLst/>
          <a:gdLst/>
          <a:ahLst/>
          <a:cxnLst/>
          <a:rect l="0" t="0" r="0" b="0"/>
          <a:pathLst>
            <a:path>
              <a:moveTo>
                <a:pt x="0" y="13582"/>
              </a:moveTo>
              <a:lnTo>
                <a:pt x="375615" y="135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296632" y="2246447"/>
        <a:ext cx="18780" cy="18780"/>
      </dsp:txXfrm>
    </dsp:sp>
    <dsp:sp modelId="{625A212F-B89A-4D14-A34D-FBCD848F96AF}">
      <dsp:nvSpPr>
        <dsp:cNvPr id="0" name=""/>
        <dsp:cNvSpPr/>
      </dsp:nvSpPr>
      <dsp:spPr>
        <a:xfrm>
          <a:off x="1876274" y="1634867"/>
          <a:ext cx="1241940" cy="12419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2058152" y="1816745"/>
        <a:ext cx="878184" cy="8781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E62C7-BB40-4ECA-898F-95E46CE52967}">
      <dsp:nvSpPr>
        <dsp:cNvPr id="0" name=""/>
        <dsp:cNvSpPr/>
      </dsp:nvSpPr>
      <dsp:spPr>
        <a:xfrm>
          <a:off x="3351311" y="1988947"/>
          <a:ext cx="1526976" cy="15269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Command</a:t>
          </a:r>
        </a:p>
      </dsp:txBody>
      <dsp:txXfrm>
        <a:off x="3574931" y="2212567"/>
        <a:ext cx="1079736" cy="1079736"/>
      </dsp:txXfrm>
    </dsp:sp>
    <dsp:sp modelId="{A49A4442-C2A8-42C0-AABF-F134FA59DB81}">
      <dsp:nvSpPr>
        <dsp:cNvPr id="0" name=""/>
        <dsp:cNvSpPr/>
      </dsp:nvSpPr>
      <dsp:spPr>
        <a:xfrm rot="16200000">
          <a:off x="3885090" y="1742539"/>
          <a:ext cx="459418" cy="33398"/>
        </a:xfrm>
        <a:custGeom>
          <a:avLst/>
          <a:gdLst/>
          <a:ahLst/>
          <a:cxnLst/>
          <a:rect l="0" t="0" r="0" b="0"/>
          <a:pathLst>
            <a:path>
              <a:moveTo>
                <a:pt x="0" y="16699"/>
              </a:moveTo>
              <a:lnTo>
                <a:pt x="459418" y="166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3314" y="1747753"/>
        <a:ext cx="22970" cy="22970"/>
      </dsp:txXfrm>
    </dsp:sp>
    <dsp:sp modelId="{5618F1A0-F47E-443E-9F2D-843DC80BEB6B}">
      <dsp:nvSpPr>
        <dsp:cNvPr id="0" name=""/>
        <dsp:cNvSpPr/>
      </dsp:nvSpPr>
      <dsp:spPr>
        <a:xfrm>
          <a:off x="3351311" y="2552"/>
          <a:ext cx="1526976" cy="15269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Other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Agencies</a:t>
          </a:r>
        </a:p>
      </dsp:txBody>
      <dsp:txXfrm>
        <a:off x="3574931" y="226172"/>
        <a:ext cx="1079736" cy="1079736"/>
      </dsp:txXfrm>
    </dsp:sp>
    <dsp:sp modelId="{E27CE97D-1EB4-4FE4-B7C0-D63A983FA031}">
      <dsp:nvSpPr>
        <dsp:cNvPr id="0" name=""/>
        <dsp:cNvSpPr/>
      </dsp:nvSpPr>
      <dsp:spPr>
        <a:xfrm rot="1800000">
          <a:off x="4745225" y="3232335"/>
          <a:ext cx="459418" cy="33398"/>
        </a:xfrm>
        <a:custGeom>
          <a:avLst/>
          <a:gdLst/>
          <a:ahLst/>
          <a:cxnLst/>
          <a:rect l="0" t="0" r="0" b="0"/>
          <a:pathLst>
            <a:path>
              <a:moveTo>
                <a:pt x="0" y="16699"/>
              </a:moveTo>
              <a:lnTo>
                <a:pt x="459418" y="166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63448" y="3237549"/>
        <a:ext cx="22970" cy="22970"/>
      </dsp:txXfrm>
    </dsp:sp>
    <dsp:sp modelId="{50F80A41-5532-4B56-9ECB-C96F6655A338}">
      <dsp:nvSpPr>
        <dsp:cNvPr id="0" name=""/>
        <dsp:cNvSpPr/>
      </dsp:nvSpPr>
      <dsp:spPr>
        <a:xfrm>
          <a:off x="5071580" y="2982145"/>
          <a:ext cx="1526976" cy="15269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Team B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Leader</a:t>
          </a:r>
        </a:p>
      </dsp:txBody>
      <dsp:txXfrm>
        <a:off x="5295200" y="3205765"/>
        <a:ext cx="1079736" cy="1079736"/>
      </dsp:txXfrm>
    </dsp:sp>
    <dsp:sp modelId="{3F86772E-D4C1-492C-A05F-1B16411ED497}">
      <dsp:nvSpPr>
        <dsp:cNvPr id="0" name=""/>
        <dsp:cNvSpPr/>
      </dsp:nvSpPr>
      <dsp:spPr>
        <a:xfrm rot="9000000">
          <a:off x="3024956" y="3232335"/>
          <a:ext cx="459418" cy="33398"/>
        </a:xfrm>
        <a:custGeom>
          <a:avLst/>
          <a:gdLst/>
          <a:ahLst/>
          <a:cxnLst/>
          <a:rect l="0" t="0" r="0" b="0"/>
          <a:pathLst>
            <a:path>
              <a:moveTo>
                <a:pt x="0" y="16699"/>
              </a:moveTo>
              <a:lnTo>
                <a:pt x="459418" y="166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243180" y="3237549"/>
        <a:ext cx="22970" cy="22970"/>
      </dsp:txXfrm>
    </dsp:sp>
    <dsp:sp modelId="{9E7FF02C-5D40-4AD9-8DF7-4C2CD48384B9}">
      <dsp:nvSpPr>
        <dsp:cNvPr id="0" name=""/>
        <dsp:cNvSpPr/>
      </dsp:nvSpPr>
      <dsp:spPr>
        <a:xfrm>
          <a:off x="1631043" y="2982145"/>
          <a:ext cx="1526976" cy="15269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Team A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Leader</a:t>
          </a:r>
        </a:p>
      </dsp:txBody>
      <dsp:txXfrm>
        <a:off x="1854663" y="3205765"/>
        <a:ext cx="1079736" cy="1079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BF1EC7B6-7975-4287-9478-40A9F123E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2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76496D7-F1A0-4409-9BFD-7D724B1152A6}" type="slidenum">
              <a:rPr lang="en-US" altLang="en-US" smtClean="0"/>
              <a:pPr eaLnBrk="1" hangingPunct="1">
                <a:spcBef>
                  <a:spcPct val="0"/>
                </a:spcBef>
              </a:pPr>
              <a:t>0</a:t>
            </a:fld>
            <a:endParaRPr lang="en-US" alt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72BE8D5-D0FC-47CF-990C-B807F83D1816}" type="slidenum">
              <a:rPr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B80259A-0535-4E57-A345-EFA8A5CEC1C8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95AB294-B1A9-4195-81CA-D70D3042B438}" type="slidenum">
              <a:rPr lang="en-US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BB706DF-AFA2-4BAC-87CB-658DB608ECA2}" type="slidenum">
              <a:rPr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n-US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9BD9C9-3E34-4596-A7E5-51813B015D4D}" type="slidenum">
              <a:rPr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52DFA02-293D-475C-AE8B-5FD2311CAB56}" type="slidenum">
              <a:rPr lang="en-US" altLang="en-US" smtClean="0"/>
              <a:pPr eaLnBrk="1" hangingPunct="1">
                <a:spcBef>
                  <a:spcPct val="0"/>
                </a:spcBef>
              </a:pPr>
              <a:t>14</a:t>
            </a:fld>
            <a:endParaRPr lang="en-US" altLang="en-US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Arial" pitchFamily="34" charset="0"/>
              </a:rPr>
              <a:t>Communications plan diagram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A69249-7043-4304-9EB5-D8EB4E560A83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Arial" pitchFamily="34" charset="0"/>
              </a:rPr>
              <a:t>Communications plan diagram (completed)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BF7030-BA67-438C-ACE5-2C6AC498FE41}" type="slidenum">
              <a:rPr lang="en-US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en-US" altLang="en-US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BA66839-8681-46E6-B00F-E797D62FBC46}" type="slidenum">
              <a:rPr lang="en-US" altLang="en-US" smtClean="0"/>
              <a:pPr eaLnBrk="1" hangingPunct="1">
                <a:spcBef>
                  <a:spcPct val="0"/>
                </a:spcBef>
              </a:pPr>
              <a:t>17</a:t>
            </a:fld>
            <a:endParaRPr lang="en-US" alt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E730052-26BF-4804-8B2F-D94789F3EFEB}" type="slidenum">
              <a:rPr lang="en-US" alt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altLang="en-US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9486209-65C6-4E87-A526-6BD068BD9627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7A33D60-F23D-44FB-BB84-40BA2479EABF}" type="slidenum">
              <a:rPr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A542892-C39C-4132-88E2-092D1F265FE3}" type="slidenum">
              <a:rPr lang="en-US" altLang="en-US" smtClean="0"/>
              <a:pPr eaLnBrk="1" hangingPunct="1">
                <a:spcBef>
                  <a:spcPct val="0"/>
                </a:spcBef>
              </a:pPr>
              <a:t>20</a:t>
            </a:fld>
            <a:endParaRPr lang="en-US" alt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5B9224C-70A9-4EBF-A7A6-9920B9C2CA8F}" type="slidenum">
              <a:rPr lang="en-US" altLang="en-US" smtClean="0"/>
              <a:pPr eaLnBrk="1" hangingPunct="1">
                <a:spcBef>
                  <a:spcPct val="0"/>
                </a:spcBef>
              </a:pPr>
              <a:t>21</a:t>
            </a:fld>
            <a:endParaRPr lang="en-US" alt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8E82192-D12E-4FDE-8FE4-CE04FC853459}" type="slidenum">
              <a:rPr lang="en-US" altLang="en-US" smtClean="0"/>
              <a:pPr eaLnBrk="1" hangingPunct="1">
                <a:spcBef>
                  <a:spcPct val="0"/>
                </a:spcBef>
              </a:pPr>
              <a:t>22</a:t>
            </a:fld>
            <a:endParaRPr lang="en-US" alt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4B51737-EDFC-41BE-B9B9-A6A7B2C75F43}" type="slidenum">
              <a:rPr lang="en-US" altLang="en-US" smtClean="0"/>
              <a:pPr eaLnBrk="1" hangingPunct="1">
                <a:spcBef>
                  <a:spcPct val="0"/>
                </a:spcBef>
              </a:pPr>
              <a:t>23</a:t>
            </a:fld>
            <a:endParaRPr lang="en-US" alt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0C1278-FE65-43AF-9437-0C2F326D0175}" type="slidenum">
              <a:rPr lang="en-US" altLang="en-US" smtClean="0"/>
              <a:pPr eaLnBrk="1" hangingPunct="1">
                <a:spcBef>
                  <a:spcPct val="0"/>
                </a:spcBef>
              </a:pPr>
              <a:t>24</a:t>
            </a:fld>
            <a:endParaRPr lang="en-US" alt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D89B5F9-61CE-453D-86C4-70A5F7E9A6D5}" type="slidenum">
              <a:rPr lang="en-US" altLang="en-US" smtClean="0"/>
              <a:pPr eaLnBrk="1" hangingPunct="1">
                <a:spcBef>
                  <a:spcPct val="0"/>
                </a:spcBef>
              </a:pPr>
              <a:t>25</a:t>
            </a:fld>
            <a:endParaRPr lang="en-US" alt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9A3BA03-A756-48AA-B301-88CFB9421390}" type="slidenum">
              <a:rPr lang="en-US" altLang="en-US" smtClean="0"/>
              <a:pPr eaLnBrk="1" hangingPunct="1">
                <a:spcBef>
                  <a:spcPct val="0"/>
                </a:spcBef>
              </a:pPr>
              <a:t>26</a:t>
            </a:fld>
            <a:endParaRPr lang="en-US" alt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EB74A59-2408-46C7-BBF5-69EA7F984E2B}" type="slidenum">
              <a:rPr lang="en-US" altLang="en-US" smtClean="0"/>
              <a:pPr eaLnBrk="1" hangingPunct="1">
                <a:spcBef>
                  <a:spcPct val="0"/>
                </a:spcBef>
              </a:pPr>
              <a:t>27</a:t>
            </a:fld>
            <a:endParaRPr lang="en-US" alt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BC435CC-3BA1-4952-9D6A-C8B90C360A60}" type="slidenum">
              <a:rPr lang="en-US" altLang="en-US" smtClean="0"/>
              <a:pPr eaLnBrk="1" hangingPunct="1">
                <a:spcBef>
                  <a:spcPct val="0"/>
                </a:spcBef>
              </a:pPr>
              <a:t>28</a:t>
            </a:fld>
            <a:endParaRPr lang="en-US" alt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3370308-60C3-4447-B614-B1B905868561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510F59B-C35E-4C48-9CC3-330E199A5F66}" type="slidenum">
              <a:rPr lang="en-US" altLang="en-US" smtClean="0"/>
              <a:pPr eaLnBrk="1" hangingPunct="1">
                <a:spcBef>
                  <a:spcPct val="0"/>
                </a:spcBef>
              </a:pPr>
              <a:t>29</a:t>
            </a:fld>
            <a:endParaRPr lang="en-US" altLang="en-US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05042C1-50DA-46EF-8950-74376CD027F1}" type="slidenum">
              <a:rPr lang="en-US" altLang="en-US" smtClean="0"/>
              <a:pPr eaLnBrk="1" hangingPunct="1">
                <a:spcBef>
                  <a:spcPct val="0"/>
                </a:spcBef>
              </a:pPr>
              <a:t>30</a:t>
            </a:fld>
            <a:endParaRPr lang="en-US" altLang="en-US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D0426D8-27B6-4E8B-9D4A-6625E8B634B0}" type="slidenum">
              <a:rPr lang="en-US" altLang="en-US" smtClean="0"/>
              <a:pPr eaLnBrk="1" hangingPunct="1">
                <a:spcBef>
                  <a:spcPct val="0"/>
                </a:spcBef>
              </a:pPr>
              <a:t>31</a:t>
            </a:fld>
            <a:endParaRPr lang="en-US" alt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B49B64A-0EC8-4F58-977E-5F1DFE659DA3}" type="slidenum">
              <a:rPr lang="en-US" altLang="en-US" smtClean="0"/>
              <a:pPr eaLnBrk="1" hangingPunct="1">
                <a:spcBef>
                  <a:spcPct val="0"/>
                </a:spcBef>
              </a:pPr>
              <a:t>32</a:t>
            </a:fld>
            <a:endParaRPr lang="en-US" alt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82A46BC-81EA-46C1-9B83-CEDFD618C749}" type="slidenum">
              <a:rPr lang="en-US" altLang="en-US" smtClean="0"/>
              <a:pPr eaLnBrk="1" hangingPunct="1">
                <a:spcBef>
                  <a:spcPct val="0"/>
                </a:spcBef>
              </a:pPr>
              <a:t>33</a:t>
            </a:fld>
            <a:endParaRPr lang="en-US" altLang="en-US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FBE1BFE-0157-4C71-8D6C-2F501BA57A16}" type="slidenum">
              <a:rPr lang="en-US" altLang="en-US" smtClean="0"/>
              <a:pPr eaLnBrk="1" hangingPunct="1">
                <a:spcBef>
                  <a:spcPct val="0"/>
                </a:spcBef>
              </a:pPr>
              <a:t>34</a:t>
            </a:fld>
            <a:endParaRPr lang="en-US" altLang="en-US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4FA282D-03D1-45EC-B158-EC5D6C2A6444}" type="slidenum">
              <a:rPr lang="en-US" altLang="en-US" smtClean="0"/>
              <a:pPr eaLnBrk="1" hangingPunct="1">
                <a:spcBef>
                  <a:spcPct val="0"/>
                </a:spcBef>
              </a:pPr>
              <a:t>35</a:t>
            </a:fld>
            <a:endParaRPr lang="en-US" altLang="en-US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4FCBE22-C726-40B5-9E42-510854526CD5}" type="slidenum">
              <a:rPr lang="en-US" altLang="en-US" smtClean="0"/>
              <a:pPr eaLnBrk="1" hangingPunct="1">
                <a:spcBef>
                  <a:spcPct val="0"/>
                </a:spcBef>
              </a:pPr>
              <a:t>36</a:t>
            </a:fld>
            <a:endParaRPr lang="en-US" altLang="en-US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DB4969-8B5A-48D5-BB6B-BD5A03E0EE08}" type="slidenum">
              <a:rPr lang="en-US" altLang="en-US" smtClean="0"/>
              <a:pPr eaLnBrk="1" hangingPunct="1">
                <a:spcBef>
                  <a:spcPct val="0"/>
                </a:spcBef>
              </a:pPr>
              <a:t>37</a:t>
            </a:fld>
            <a:endParaRPr lang="en-US" alt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499332-B75E-45F5-896C-1E0A85737D13}" type="slidenum">
              <a:rPr lang="en-US" altLang="en-US" smtClean="0"/>
              <a:pPr eaLnBrk="1" hangingPunct="1">
                <a:spcBef>
                  <a:spcPct val="0"/>
                </a:spcBef>
              </a:pPr>
              <a:t>38</a:t>
            </a:fld>
            <a:endParaRPr lang="en-US" altLang="en-US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6EBAF4B-9D84-4F7D-94C9-F45116068458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ACA84B9-951A-4773-8761-9B6D25B8AF18}" type="slidenum">
              <a:rPr lang="en-US" altLang="en-US" smtClean="0"/>
              <a:pPr eaLnBrk="1" hangingPunct="1">
                <a:spcBef>
                  <a:spcPct val="0"/>
                </a:spcBef>
              </a:pPr>
              <a:t>39</a:t>
            </a:fld>
            <a:endParaRPr lang="en-US" altLang="en-US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83C5F4A-E281-40B7-B2E9-38D66FE8CF96}" type="slidenum">
              <a:rPr lang="en-US" altLang="en-US" smtClean="0"/>
              <a:pPr eaLnBrk="1" hangingPunct="1">
                <a:spcBef>
                  <a:spcPct val="0"/>
                </a:spcBef>
              </a:pPr>
              <a:t>40</a:t>
            </a:fld>
            <a:endParaRPr lang="en-US" altLang="en-US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748E622-E6E9-4851-9F0B-D050575F1863}" type="slidenum">
              <a:rPr lang="en-US" altLang="en-US" smtClean="0"/>
              <a:pPr eaLnBrk="1" hangingPunct="1">
                <a:spcBef>
                  <a:spcPct val="0"/>
                </a:spcBef>
              </a:pPr>
              <a:t>41</a:t>
            </a:fld>
            <a:endParaRPr lang="en-US" altLang="en-US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DC3D689-FBDA-4D04-8B9B-B87F51AE7842}" type="slidenum">
              <a:rPr lang="en-US" altLang="en-US" smtClean="0"/>
              <a:pPr eaLnBrk="1" hangingPunct="1">
                <a:spcBef>
                  <a:spcPct val="0"/>
                </a:spcBef>
              </a:pPr>
              <a:t>42</a:t>
            </a:fld>
            <a:endParaRPr lang="en-US" alt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B2F5872-4762-4BAB-B7B4-7C873AF82D73}" type="slidenum">
              <a:rPr lang="en-US" altLang="en-US" smtClean="0"/>
              <a:pPr eaLnBrk="1" hangingPunct="1">
                <a:spcBef>
                  <a:spcPct val="0"/>
                </a:spcBef>
              </a:pPr>
              <a:t>43</a:t>
            </a:fld>
            <a:endParaRPr lang="en-US" altLang="en-US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51F1A31-9863-4BF9-B229-2E6003826550}" type="slidenum">
              <a:rPr lang="en-US" altLang="en-US" smtClean="0"/>
              <a:pPr eaLnBrk="1" hangingPunct="1">
                <a:spcBef>
                  <a:spcPct val="0"/>
                </a:spcBef>
              </a:pPr>
              <a:t>44</a:t>
            </a:fld>
            <a:endParaRPr lang="en-US" altLang="en-US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BB1F274-DE65-4190-849E-0CA572B61C68}" type="slidenum">
              <a:rPr lang="en-US" altLang="en-US" smtClean="0"/>
              <a:pPr eaLnBrk="1" hangingPunct="1">
                <a:spcBef>
                  <a:spcPct val="0"/>
                </a:spcBef>
              </a:pPr>
              <a:t>45</a:t>
            </a:fld>
            <a:endParaRPr lang="en-US" altLang="en-US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77C4BB-3567-4958-AE80-B537151360BC}" type="slidenum">
              <a:rPr lang="en-US" altLang="en-US" smtClean="0"/>
              <a:pPr eaLnBrk="1" hangingPunct="1">
                <a:spcBef>
                  <a:spcPct val="0"/>
                </a:spcBef>
              </a:pPr>
              <a:t>46</a:t>
            </a:fld>
            <a:endParaRPr lang="en-US" altLang="en-US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FD660FF-608C-4BB9-910C-E9CC72143FAA}" type="slidenum">
              <a:rPr lang="en-US" altLang="en-US" smtClean="0"/>
              <a:pPr eaLnBrk="1" hangingPunct="1">
                <a:spcBef>
                  <a:spcPct val="0"/>
                </a:spcBef>
              </a:pPr>
              <a:t>47</a:t>
            </a:fld>
            <a:endParaRPr lang="en-US" altLang="en-US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B35C3A0-A38D-43AA-AE54-17BE70A4BE64}" type="slidenum">
              <a:rPr lang="en-US" altLang="en-US" smtClean="0"/>
              <a:pPr eaLnBrk="1" hangingPunct="1">
                <a:spcBef>
                  <a:spcPct val="0"/>
                </a:spcBef>
              </a:pPr>
              <a:t>48</a:t>
            </a:fld>
            <a:endParaRPr lang="en-US" altLang="en-US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310885C-1ADC-48FC-898D-D6FA02BFD11F}" type="slidenum">
              <a:rPr lang="en-US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F108294-0A40-4414-9413-1D06538CCA8E}" type="slidenum">
              <a:rPr lang="en-US" altLang="en-US" smtClean="0"/>
              <a:pPr eaLnBrk="1" hangingPunct="1">
                <a:spcBef>
                  <a:spcPct val="0"/>
                </a:spcBef>
              </a:pPr>
              <a:t>49</a:t>
            </a:fld>
            <a:endParaRPr lang="en-US" altLang="en-US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8E39F92-90A8-4555-92EF-4AD8BC5029DB}" type="slidenum">
              <a:rPr lang="en-US" altLang="en-US" smtClean="0"/>
              <a:pPr eaLnBrk="1" hangingPunct="1">
                <a:spcBef>
                  <a:spcPct val="0"/>
                </a:spcBef>
              </a:pPr>
              <a:t>50</a:t>
            </a:fld>
            <a:endParaRPr lang="en-US" altLang="en-US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9C8A065-BDE1-4DED-A120-30DA75445C19}" type="slidenum">
              <a:rPr lang="en-US" altLang="en-US" smtClean="0"/>
              <a:pPr eaLnBrk="1" hangingPunct="1">
                <a:spcBef>
                  <a:spcPct val="0"/>
                </a:spcBef>
              </a:pPr>
              <a:t>51</a:t>
            </a:fld>
            <a:endParaRPr lang="en-US" altLang="en-US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95D4DBD-0904-44E7-A967-4DEE1BEEEF48}" type="slidenum">
              <a:rPr lang="en-US" altLang="en-US" smtClean="0"/>
              <a:pPr eaLnBrk="1" hangingPunct="1">
                <a:spcBef>
                  <a:spcPct val="0"/>
                </a:spcBef>
              </a:pPr>
              <a:t>52</a:t>
            </a:fld>
            <a:endParaRPr lang="en-US" altLang="en-US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31070E7-CC21-4549-AEF5-667594B454B8}" type="slidenum">
              <a:rPr lang="en-US" altLang="en-US" smtClean="0"/>
              <a:pPr eaLnBrk="1" hangingPunct="1">
                <a:spcBef>
                  <a:spcPct val="0"/>
                </a:spcBef>
              </a:pPr>
              <a:t>53</a:t>
            </a:fld>
            <a:endParaRPr lang="en-US" altLang="en-US" smtClean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3BD6D8-3147-4704-B142-95A22E04FCB4}" type="slidenum">
              <a:rPr lang="en-US" altLang="en-US" smtClean="0"/>
              <a:pPr eaLnBrk="1" hangingPunct="1">
                <a:spcBef>
                  <a:spcPct val="0"/>
                </a:spcBef>
              </a:pPr>
              <a:t>54</a:t>
            </a:fld>
            <a:endParaRPr lang="en-US" altLang="en-US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4AE894A-3FB9-4F48-B7F3-2BF1E7C78944}" type="slidenum">
              <a:rPr lang="en-US" altLang="en-US" smtClean="0"/>
              <a:pPr eaLnBrk="1" hangingPunct="1">
                <a:spcBef>
                  <a:spcPct val="0"/>
                </a:spcBef>
              </a:pPr>
              <a:t>55</a:t>
            </a:fld>
            <a:endParaRPr lang="en-US" altLang="en-US" smtClean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59FA218-13E3-4B94-894F-6736A2314723}" type="slidenum">
              <a:rPr lang="en-US" altLang="en-US" smtClean="0"/>
              <a:pPr eaLnBrk="1" hangingPunct="1">
                <a:spcBef>
                  <a:spcPct val="0"/>
                </a:spcBef>
              </a:pPr>
              <a:t>56</a:t>
            </a:fld>
            <a:endParaRPr lang="en-US" altLang="en-US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421D3AB-DE6E-43EA-ABC9-F88EF934665A}" type="slidenum">
              <a:rPr lang="en-US" altLang="en-US" smtClean="0"/>
              <a:pPr eaLnBrk="1" hangingPunct="1">
                <a:spcBef>
                  <a:spcPct val="0"/>
                </a:spcBef>
              </a:pPr>
              <a:t>57</a:t>
            </a:fld>
            <a:endParaRPr lang="en-US" altLang="en-US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C41C51D-9D3C-40CD-8AD2-4510E9F9C673}" type="slidenum">
              <a:rPr lang="en-US" altLang="en-US" smtClean="0"/>
              <a:pPr eaLnBrk="1" hangingPunct="1">
                <a:spcBef>
                  <a:spcPct val="0"/>
                </a:spcBef>
              </a:pPr>
              <a:t>58</a:t>
            </a:fld>
            <a:endParaRPr lang="en-US" altLang="en-US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2A61B02-2CE8-4235-AC97-1B493121863E}" type="slidenum">
              <a:rPr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C35A02-6F55-4B87-99F3-A59BEB0A483C}" type="slidenum">
              <a:rPr lang="en-US" altLang="en-US" smtClean="0"/>
              <a:pPr eaLnBrk="1" hangingPunct="1">
                <a:spcBef>
                  <a:spcPct val="0"/>
                </a:spcBef>
              </a:pPr>
              <a:t>59</a:t>
            </a:fld>
            <a:endParaRPr lang="en-US" altLang="en-US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7BB462B-A770-42A0-B946-66B6B9810D16}" type="slidenum">
              <a:rPr lang="en-US" altLang="en-US" smtClean="0"/>
              <a:pPr eaLnBrk="1" hangingPunct="1">
                <a:spcBef>
                  <a:spcPct val="0"/>
                </a:spcBef>
              </a:pPr>
              <a:t>60</a:t>
            </a:fld>
            <a:endParaRPr lang="en-US" altLang="en-US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0C96725-9E42-43D0-B5CD-8B1D2E55C3CD}" type="slidenum">
              <a:rPr lang="en-US" altLang="en-US" smtClean="0"/>
              <a:pPr eaLnBrk="1" hangingPunct="1">
                <a:spcBef>
                  <a:spcPct val="0"/>
                </a:spcBef>
              </a:pPr>
              <a:t>61</a:t>
            </a:fld>
            <a:endParaRPr lang="en-US" altLang="en-US" smtClean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7B9FFA-0484-40C2-8C96-2C0B6F1FD0CF}" type="slidenum">
              <a:rPr lang="en-US" altLang="en-US" smtClean="0"/>
              <a:pPr eaLnBrk="1" hangingPunct="1">
                <a:spcBef>
                  <a:spcPct val="0"/>
                </a:spcBef>
              </a:pPr>
              <a:t>62</a:t>
            </a:fld>
            <a:endParaRPr lang="en-US" altLang="en-US" smtClean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86D9C32-51F4-483E-8CE2-71A47D8731D1}" type="slidenum">
              <a:rPr lang="en-US" altLang="en-US" smtClean="0"/>
              <a:pPr eaLnBrk="1" hangingPunct="1">
                <a:spcBef>
                  <a:spcPct val="0"/>
                </a:spcBef>
              </a:pPr>
              <a:t>63</a:t>
            </a:fld>
            <a:endParaRPr lang="en-US" altLang="en-US" smtClean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E882073-6F85-4220-9E38-985A7B14E64F}" type="slidenum">
              <a:rPr lang="en-US" altLang="en-US" smtClean="0"/>
              <a:pPr eaLnBrk="1" hangingPunct="1">
                <a:spcBef>
                  <a:spcPct val="0"/>
                </a:spcBef>
              </a:pPr>
              <a:t>64</a:t>
            </a:fld>
            <a:endParaRPr lang="en-US" altLang="en-US" smtClean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8E407D0-4ECC-4ACF-9682-8C95ED99D23B}" type="slidenum">
              <a:rPr lang="en-US" altLang="en-US" smtClean="0"/>
              <a:pPr eaLnBrk="1" hangingPunct="1">
                <a:spcBef>
                  <a:spcPct val="0"/>
                </a:spcBef>
              </a:pPr>
              <a:t>65</a:t>
            </a:fld>
            <a:endParaRPr lang="en-US" altLang="en-US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2F4A64-DB59-49E7-8066-011CC6162659}" type="slidenum">
              <a:rPr lang="en-US" altLang="en-US" smtClean="0"/>
              <a:pPr eaLnBrk="1" hangingPunct="1">
                <a:spcBef>
                  <a:spcPct val="0"/>
                </a:spcBef>
              </a:pPr>
              <a:t>66</a:t>
            </a:fld>
            <a:endParaRPr lang="en-US" altLang="en-US" smtClean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E430558-171D-43CA-90EE-D737A84B41B3}" type="slidenum">
              <a:rPr lang="en-US" altLang="en-US" smtClean="0"/>
              <a:pPr eaLnBrk="1" hangingPunct="1">
                <a:spcBef>
                  <a:spcPct val="0"/>
                </a:spcBef>
              </a:pPr>
              <a:t>67</a:t>
            </a:fld>
            <a:endParaRPr lang="en-US" altLang="en-US" smtClean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103C33-379E-4CCB-8AFB-35B86C5C199E}" type="slidenum">
              <a:rPr lang="en-US" altLang="en-US" smtClean="0"/>
              <a:pPr eaLnBrk="1" hangingPunct="1">
                <a:spcBef>
                  <a:spcPct val="0"/>
                </a:spcBef>
              </a:pPr>
              <a:t>68</a:t>
            </a:fld>
            <a:endParaRPr lang="en-US" altLang="en-US" smtClean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F4DAFA0-D97A-4F4A-A1FD-31B7F9A3BEB4}" type="slidenum">
              <a:rPr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E3DD837-B76D-432C-A11F-2FE9B19D8CE4}" type="slidenum">
              <a:rPr lang="en-US" altLang="en-US" smtClean="0"/>
              <a:pPr eaLnBrk="1" hangingPunct="1">
                <a:spcBef>
                  <a:spcPct val="0"/>
                </a:spcBef>
              </a:pPr>
              <a:t>69</a:t>
            </a:fld>
            <a:endParaRPr lang="en-US" altLang="en-US" smtClean="0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E857D10-7A88-48E2-9BA9-3931ED5C1025}" type="slidenum">
              <a:rPr lang="en-US" altLang="en-US" smtClean="0"/>
              <a:pPr eaLnBrk="1" hangingPunct="1">
                <a:spcBef>
                  <a:spcPct val="0"/>
                </a:spcBef>
              </a:pPr>
              <a:t>70</a:t>
            </a:fld>
            <a:endParaRPr lang="en-US" altLang="en-US" smtClean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BCF30DF-DEA2-4EEC-8136-6B87EB7C0F90}" type="slidenum">
              <a:rPr lang="en-US" altLang="en-US" smtClean="0"/>
              <a:pPr eaLnBrk="1" hangingPunct="1">
                <a:spcBef>
                  <a:spcPct val="0"/>
                </a:spcBef>
              </a:pPr>
              <a:t>71</a:t>
            </a:fld>
            <a:endParaRPr lang="en-US" altLang="en-US" smtClean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893278C-62D6-4206-841F-CB97887ABA93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8C8DB24-C045-4339-9700-CB4CBF381B1C}" type="slidenum">
              <a:rPr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940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</a:t>
            </a:r>
          </a:p>
          <a:p>
            <a:pPr>
              <a:defRPr/>
            </a:pPr>
            <a:r>
              <a:rPr lang="en-US"/>
              <a:t>Emergency Communications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13FDD-C820-4C1E-B7B6-59CE6CA249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620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</a:t>
            </a:r>
          </a:p>
          <a:p>
            <a:pPr>
              <a:defRPr/>
            </a:pPr>
            <a:r>
              <a:rPr lang="en-US"/>
              <a:t>Emergency Communications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C2D2D-270A-4419-8E99-3C103008B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46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</a:t>
            </a:r>
          </a:p>
          <a:p>
            <a:pPr>
              <a:defRPr/>
            </a:pPr>
            <a:r>
              <a:rPr lang="en-US"/>
              <a:t>Emergency Communications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B388E-21F5-4BBD-AC13-86E072A01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075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 marL="1254125" indent="-339725"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</a:t>
            </a:r>
          </a:p>
          <a:p>
            <a:pPr>
              <a:defRPr/>
            </a:pPr>
            <a:r>
              <a:rPr lang="en-US"/>
              <a:t>Emergency Communications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CCBAF-F5B1-475D-9736-4B8D76502B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198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</a:t>
            </a:r>
          </a:p>
          <a:p>
            <a:pPr>
              <a:defRPr/>
            </a:pPr>
            <a:r>
              <a:rPr lang="en-US"/>
              <a:t>Emergency Communications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5A8FA-6D10-4B32-8218-AA3DF06E6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49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</a:t>
            </a:r>
          </a:p>
          <a:p>
            <a:pPr>
              <a:defRPr/>
            </a:pPr>
            <a:r>
              <a:rPr lang="en-US"/>
              <a:t>Emergency Communications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BF296-EF5C-407B-905E-58CC9CD9E7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47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</a:t>
            </a:r>
          </a:p>
          <a:p>
            <a:pPr>
              <a:defRPr/>
            </a:pPr>
            <a:r>
              <a:rPr lang="en-US"/>
              <a:t>Emergency Communications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80E2B-C4E7-4C8A-9360-3A8943468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429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</a:t>
            </a:r>
          </a:p>
          <a:p>
            <a:pPr>
              <a:defRPr/>
            </a:pPr>
            <a:r>
              <a:rPr lang="en-US"/>
              <a:t>Emergency Communications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B468C-3EB3-45E7-B858-F6A70EA51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18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</a:t>
            </a:r>
          </a:p>
          <a:p>
            <a:pPr>
              <a:defRPr/>
            </a:pPr>
            <a:r>
              <a:rPr lang="en-US"/>
              <a:t>Emergency Communications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96504-ADA6-4D50-84DE-42A4B0743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302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</a:t>
            </a:r>
          </a:p>
          <a:p>
            <a:pPr>
              <a:defRPr/>
            </a:pPr>
            <a:r>
              <a:rPr lang="en-US"/>
              <a:t>Emergency Communications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90324-1B60-457F-BDC2-59B4BE07DF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40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</a:t>
            </a:r>
          </a:p>
          <a:p>
            <a:pPr>
              <a:defRPr/>
            </a:pPr>
            <a:r>
              <a:rPr lang="en-US"/>
              <a:t>Emergency Communications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F652B-731A-413B-A91A-42BC49235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30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</a:t>
            </a:r>
          </a:p>
          <a:p>
            <a:pPr>
              <a:defRPr/>
            </a:pPr>
            <a:r>
              <a:rPr lang="en-US"/>
              <a:t>Emergency Communications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74DA088E-7DE9-4EAE-BC3F-C17CB06E3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pitchFamily="34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pulse/20140625151115-13006814-4th-amendment-protects-cell-phones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hyperlink" Target="http://www.bluecosmo.com/satellite-phones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kotaalert.com/catb2b1/product_info.php?cPath=36&amp;products_id=193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omamerica.com/images/products/large/91A_91AD_1.jpg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0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1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netheadset.com/motorola-radio-accessories.php?type=earpiece#top" TargetMode="Externa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3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71600"/>
            <a:ext cx="8543925" cy="1295400"/>
          </a:xfrm>
        </p:spPr>
        <p:txBody>
          <a:bodyPr/>
          <a:lstStyle/>
          <a:p>
            <a:pPr eaLnBrk="1" hangingPunct="1"/>
            <a:r>
              <a:rPr lang="en-US" altLang="en-US" sz="5400" dirty="0" smtClean="0"/>
              <a:t>Emergency Communications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7488" y="4572000"/>
            <a:ext cx="6400800" cy="15494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dirty="0" smtClean="0">
                <a:solidFill>
                  <a:schemeClr val="tx1"/>
                </a:solidFill>
                <a:ea typeface="Geneva"/>
                <a:cs typeface="Geneva"/>
              </a:rPr>
              <a:t>Community Emergency </a:t>
            </a:r>
            <a:br>
              <a:rPr lang="en-US" altLang="en-US" dirty="0" smtClean="0">
                <a:solidFill>
                  <a:schemeClr val="tx1"/>
                </a:solidFill>
                <a:ea typeface="Geneva"/>
                <a:cs typeface="Geneva"/>
              </a:rPr>
            </a:br>
            <a:r>
              <a:rPr lang="en-US" altLang="en-US" dirty="0" smtClean="0">
                <a:solidFill>
                  <a:schemeClr val="tx1"/>
                </a:solidFill>
                <a:ea typeface="Geneva"/>
                <a:cs typeface="Geneva"/>
              </a:rPr>
              <a:t>Response Team</a:t>
            </a:r>
          </a:p>
        </p:txBody>
      </p:sp>
      <p:pic>
        <p:nvPicPr>
          <p:cNvPr id="4" name="Picture 11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zenCorps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 log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Communications Plan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is a communications plan?</a:t>
            </a:r>
          </a:p>
          <a:p>
            <a:pPr lvl="1" eaLnBrk="1" hangingPunct="1"/>
            <a:r>
              <a:rPr lang="en-US" altLang="en-US" smtClean="0"/>
              <a:t>Logistical emergency plan</a:t>
            </a:r>
          </a:p>
          <a:p>
            <a:pPr lvl="1" eaLnBrk="1" hangingPunct="1"/>
            <a:r>
              <a:rPr lang="en-US" altLang="en-US" smtClean="0"/>
              <a:t>Who communicates to whom</a:t>
            </a:r>
          </a:p>
          <a:p>
            <a:pPr lvl="1" eaLnBrk="1" hangingPunct="1"/>
            <a:r>
              <a:rPr lang="en-US" altLang="en-US" smtClean="0"/>
              <a:t>How information flows</a:t>
            </a:r>
          </a:p>
          <a:p>
            <a:pPr lvl="1" eaLnBrk="1" hangingPunct="1"/>
            <a:endParaRPr lang="en-US" altLang="en-US" smtClean="0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C391DED-AC26-4333-BC04-200A111160D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Communications Plan (cont’d)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Jurisdiction plan</a:t>
            </a:r>
          </a:p>
          <a:p>
            <a:pPr lvl="1" eaLnBrk="1" hangingPunct="1"/>
            <a:r>
              <a:rPr lang="en-US" altLang="en-US" smtClean="0"/>
              <a:t>How different emergency response groups interact</a:t>
            </a:r>
          </a:p>
          <a:p>
            <a:pPr lvl="1" eaLnBrk="1" hangingPunct="1"/>
            <a:r>
              <a:rPr lang="en-US" altLang="en-US" smtClean="0"/>
              <a:t>Role of CERT in jurisdiction plan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153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D1BDA10-27E7-4959-98EA-B6E9AB25A44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Communications Plan (cont’d)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Jurisdiction plan</a:t>
            </a:r>
          </a:p>
          <a:p>
            <a:pPr lvl="1" eaLnBrk="1" hangingPunct="1"/>
            <a:r>
              <a:rPr lang="en-US" altLang="en-US" smtClean="0"/>
              <a:t>Insert local specifics here</a:t>
            </a:r>
          </a:p>
          <a:p>
            <a:pPr lvl="1" eaLnBrk="1" hangingPunct="1"/>
            <a:r>
              <a:rPr lang="en-US" altLang="en-US" smtClean="0"/>
              <a:t>Insert local specifics here</a:t>
            </a:r>
          </a:p>
          <a:p>
            <a:pPr lvl="1" eaLnBrk="1" hangingPunct="1"/>
            <a:r>
              <a:rPr lang="en-US" altLang="en-US" smtClean="0"/>
              <a:t>Insert local specifics here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3AC3A34-1129-4D79-9BC0-F6963D407B0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Communications Plan (cont’d)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Communications Plan</a:t>
            </a:r>
          </a:p>
          <a:p>
            <a:pPr lvl="1" eaLnBrk="1" hangingPunct="1"/>
            <a:r>
              <a:rPr lang="en-US" altLang="en-US" smtClean="0"/>
              <a:t>How the CERTs are activated and volunteers are contacted</a:t>
            </a:r>
          </a:p>
          <a:p>
            <a:pPr lvl="1" eaLnBrk="1" hangingPunct="1"/>
            <a:r>
              <a:rPr lang="en-US" altLang="en-US" smtClean="0"/>
              <a:t>How CERT members communicate with each other</a:t>
            </a:r>
          </a:p>
          <a:p>
            <a:pPr lvl="1" eaLnBrk="1" hangingPunct="1"/>
            <a:r>
              <a:rPr lang="en-US" altLang="en-US" smtClean="0"/>
              <a:t>How CERT communicates to other emergency responders</a:t>
            </a:r>
          </a:p>
          <a:p>
            <a:pPr lvl="1" eaLnBrk="1" hangingPunct="1"/>
            <a:r>
              <a:rPr lang="en-US" altLang="en-US" smtClean="0"/>
              <a:t>Fits into jurisdiction plan</a:t>
            </a: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86CFA01-D591-435D-8FE2-8E9D1C90C78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Communications Plan (cont’d)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ICS 205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4B53D8D-9240-434B-BA56-770835A2F1B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8438" name="Picture 4" descr="NFES_ICS-2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201738"/>
            <a:ext cx="632460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3" descr="Communications Plan Template"/>
          <p:cNvGrpSpPr>
            <a:grpSpLocks/>
          </p:cNvGrpSpPr>
          <p:nvPr/>
        </p:nvGrpSpPr>
        <p:grpSpPr bwMode="auto">
          <a:xfrm>
            <a:off x="457201" y="1355725"/>
            <a:ext cx="8229601" cy="4511676"/>
            <a:chOff x="288" y="854"/>
            <a:chExt cx="5184" cy="2842"/>
          </a:xfrm>
        </p:grpSpPr>
        <p:graphicFrame>
          <p:nvGraphicFramePr>
            <p:cNvPr id="29" name="Diagram 28" descr="Communications Plan Template"/>
            <p:cNvGraphicFramePr/>
            <p:nvPr>
              <p:extLst>
                <p:ext uri="{D42A27DB-BD31-4B8C-83A1-F6EECF244321}">
                  <p14:modId xmlns:p14="http://schemas.microsoft.com/office/powerpoint/2010/main" val="3134328212"/>
                </p:ext>
              </p:extLst>
            </p:nvPr>
          </p:nvGraphicFramePr>
          <p:xfrm>
            <a:off x="288" y="854"/>
            <a:ext cx="5184" cy="284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" name="_s1029"/>
            <p:cNvSpPr>
              <a:spLocks noChangeArrowheads="1"/>
            </p:cNvSpPr>
            <p:nvPr/>
          </p:nvSpPr>
          <p:spPr bwMode="auto">
            <a:xfrm>
              <a:off x="1200" y="1152"/>
              <a:ext cx="672" cy="672"/>
            </a:xfrm>
            <a:prstGeom prst="ellipse">
              <a:avLst/>
            </a:prstGeom>
            <a:solidFill>
              <a:srgbClr val="C7867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" name="_s1029"/>
            <p:cNvSpPr>
              <a:spLocks noChangeArrowheads="1"/>
            </p:cNvSpPr>
            <p:nvPr/>
          </p:nvSpPr>
          <p:spPr bwMode="auto">
            <a:xfrm>
              <a:off x="432" y="2016"/>
              <a:ext cx="672" cy="672"/>
            </a:xfrm>
            <a:prstGeom prst="ellipse">
              <a:avLst/>
            </a:prstGeom>
            <a:solidFill>
              <a:srgbClr val="C7867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" name="_s1029"/>
            <p:cNvSpPr>
              <a:spLocks noChangeArrowheads="1"/>
            </p:cNvSpPr>
            <p:nvPr/>
          </p:nvSpPr>
          <p:spPr bwMode="auto">
            <a:xfrm>
              <a:off x="720" y="2976"/>
              <a:ext cx="672" cy="672"/>
            </a:xfrm>
            <a:prstGeom prst="ellipse">
              <a:avLst/>
            </a:prstGeom>
            <a:solidFill>
              <a:srgbClr val="C7867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" name="_s1029"/>
            <p:cNvSpPr>
              <a:spLocks noChangeArrowheads="1"/>
            </p:cNvSpPr>
            <p:nvPr/>
          </p:nvSpPr>
          <p:spPr bwMode="auto">
            <a:xfrm>
              <a:off x="3840" y="1208"/>
              <a:ext cx="672" cy="67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" name="_s1029"/>
            <p:cNvSpPr>
              <a:spLocks noChangeArrowheads="1"/>
            </p:cNvSpPr>
            <p:nvPr/>
          </p:nvSpPr>
          <p:spPr bwMode="auto">
            <a:xfrm>
              <a:off x="4512" y="2976"/>
              <a:ext cx="672" cy="67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" name="_s1029"/>
            <p:cNvSpPr>
              <a:spLocks noChangeArrowheads="1"/>
            </p:cNvSpPr>
            <p:nvPr/>
          </p:nvSpPr>
          <p:spPr bwMode="auto">
            <a:xfrm>
              <a:off x="4656" y="1968"/>
              <a:ext cx="672" cy="67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" name="Rectangle 18"/>
            <p:cNvSpPr>
              <a:spLocks noChangeArrowheads="1"/>
            </p:cNvSpPr>
            <p:nvPr/>
          </p:nvSpPr>
          <p:spPr bwMode="auto">
            <a:xfrm>
              <a:off x="3840" y="1440"/>
              <a:ext cx="6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" name="Rectangle 19"/>
            <p:cNvSpPr>
              <a:spLocks noChangeArrowheads="1"/>
            </p:cNvSpPr>
            <p:nvPr/>
          </p:nvSpPr>
          <p:spPr bwMode="auto">
            <a:xfrm>
              <a:off x="4656" y="2208"/>
              <a:ext cx="6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auto">
            <a:xfrm>
              <a:off x="4512" y="3216"/>
              <a:ext cx="6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_s1032"/>
            <p:cNvSpPr>
              <a:spLocks noChangeShapeType="1"/>
            </p:cNvSpPr>
            <p:nvPr/>
          </p:nvSpPr>
          <p:spPr bwMode="auto">
            <a:xfrm flipV="1">
              <a:off x="1344" y="2976"/>
              <a:ext cx="385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_s1028"/>
            <p:cNvSpPr>
              <a:spLocks noChangeShapeType="1"/>
            </p:cNvSpPr>
            <p:nvPr/>
          </p:nvSpPr>
          <p:spPr bwMode="auto">
            <a:xfrm flipH="1" flipV="1">
              <a:off x="1104" y="2448"/>
              <a:ext cx="576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_s1028"/>
            <p:cNvSpPr>
              <a:spLocks noChangeShapeType="1"/>
            </p:cNvSpPr>
            <p:nvPr/>
          </p:nvSpPr>
          <p:spPr bwMode="auto">
            <a:xfrm flipH="1" flipV="1">
              <a:off x="1680" y="1824"/>
              <a:ext cx="240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_s1030"/>
            <p:cNvSpPr>
              <a:spLocks noChangeShapeType="1"/>
            </p:cNvSpPr>
            <p:nvPr/>
          </p:nvSpPr>
          <p:spPr bwMode="auto">
            <a:xfrm flipV="1">
              <a:off x="3888" y="1872"/>
              <a:ext cx="192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_s1028"/>
            <p:cNvSpPr>
              <a:spLocks noChangeShapeType="1"/>
            </p:cNvSpPr>
            <p:nvPr/>
          </p:nvSpPr>
          <p:spPr bwMode="auto">
            <a:xfrm flipH="1">
              <a:off x="4080" y="2448"/>
              <a:ext cx="624" cy="26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29"/>
            <p:cNvSpPr>
              <a:spLocks noChangeShapeType="1"/>
            </p:cNvSpPr>
            <p:nvPr/>
          </p:nvSpPr>
          <p:spPr bwMode="auto">
            <a:xfrm flipH="1" flipV="1">
              <a:off x="3936" y="3049"/>
              <a:ext cx="576" cy="2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30"/>
            <p:cNvSpPr>
              <a:spLocks noChangeShapeType="1"/>
            </p:cNvSpPr>
            <p:nvPr/>
          </p:nvSpPr>
          <p:spPr bwMode="auto">
            <a:xfrm flipV="1">
              <a:off x="948" y="1722"/>
              <a:ext cx="337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31"/>
            <p:cNvSpPr>
              <a:spLocks noChangeShapeType="1"/>
            </p:cNvSpPr>
            <p:nvPr/>
          </p:nvSpPr>
          <p:spPr bwMode="auto">
            <a:xfrm flipH="1" flipV="1">
              <a:off x="865" y="2688"/>
              <a:ext cx="95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32"/>
            <p:cNvSpPr>
              <a:spLocks noChangeShapeType="1"/>
            </p:cNvSpPr>
            <p:nvPr/>
          </p:nvSpPr>
          <p:spPr bwMode="auto">
            <a:xfrm flipH="1" flipV="1">
              <a:off x="4464" y="1728"/>
              <a:ext cx="288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33"/>
            <p:cNvSpPr>
              <a:spLocks noChangeShapeType="1"/>
            </p:cNvSpPr>
            <p:nvPr/>
          </p:nvSpPr>
          <p:spPr bwMode="auto">
            <a:xfrm flipV="1">
              <a:off x="4944" y="2640"/>
              <a:ext cx="48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34"/>
            <p:cNvSpPr>
              <a:spLocks noChangeArrowheads="1"/>
            </p:cNvSpPr>
            <p:nvPr/>
          </p:nvSpPr>
          <p:spPr bwMode="auto">
            <a:xfrm>
              <a:off x="2544" y="912"/>
              <a:ext cx="672" cy="672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Line 35"/>
            <p:cNvSpPr>
              <a:spLocks noChangeShapeType="1"/>
            </p:cNvSpPr>
            <p:nvPr/>
          </p:nvSpPr>
          <p:spPr bwMode="auto">
            <a:xfrm flipH="1" flipV="1">
              <a:off x="2880" y="1584"/>
              <a:ext cx="1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36"/>
            <p:cNvSpPr>
              <a:spLocks noChangeArrowheads="1"/>
            </p:cNvSpPr>
            <p:nvPr/>
          </p:nvSpPr>
          <p:spPr bwMode="auto">
            <a:xfrm>
              <a:off x="1680" y="2448"/>
              <a:ext cx="672" cy="672"/>
            </a:xfrm>
            <a:prstGeom prst="ellipse">
              <a:avLst/>
            </a:prstGeom>
            <a:solidFill>
              <a:srgbClr val="C7867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_s1028"/>
            <p:cNvSpPr>
              <a:spLocks noChangeShapeType="1"/>
            </p:cNvSpPr>
            <p:nvPr/>
          </p:nvSpPr>
          <p:spPr bwMode="auto">
            <a:xfrm flipH="1">
              <a:off x="2298" y="2442"/>
              <a:ext cx="291" cy="16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38"/>
            <p:cNvSpPr>
              <a:spLocks noChangeArrowheads="1"/>
            </p:cNvSpPr>
            <p:nvPr/>
          </p:nvSpPr>
          <p:spPr bwMode="auto">
            <a:xfrm>
              <a:off x="2544" y="1920"/>
              <a:ext cx="672" cy="6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" name="_s1029"/>
            <p:cNvSpPr>
              <a:spLocks noChangeArrowheads="1"/>
            </p:cNvSpPr>
            <p:nvPr/>
          </p:nvSpPr>
          <p:spPr bwMode="auto">
            <a:xfrm>
              <a:off x="3408" y="2448"/>
              <a:ext cx="672" cy="67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_s1030"/>
            <p:cNvSpPr>
              <a:spLocks noChangeShapeType="1"/>
            </p:cNvSpPr>
            <p:nvPr/>
          </p:nvSpPr>
          <p:spPr bwMode="auto">
            <a:xfrm>
              <a:off x="3170" y="2443"/>
              <a:ext cx="292" cy="1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Communications Plan (cont’d)</a:t>
            </a:r>
          </a:p>
        </p:txBody>
      </p:sp>
      <p:sp>
        <p:nvSpPr>
          <p:cNvPr id="105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105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DE8EAAC-3870-4C6E-8BAE-3673E2EDF58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3" name="Picture 32" descr="CERT 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3" descr="FEMA logo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42" descr="Communications Plan"/>
          <p:cNvGrpSpPr>
            <a:grpSpLocks/>
          </p:cNvGrpSpPr>
          <p:nvPr/>
        </p:nvGrpSpPr>
        <p:grpSpPr bwMode="auto">
          <a:xfrm>
            <a:off x="457200" y="1355725"/>
            <a:ext cx="8229600" cy="4511675"/>
            <a:chOff x="288" y="854"/>
            <a:chExt cx="5184" cy="2842"/>
          </a:xfrm>
        </p:grpSpPr>
        <p:graphicFrame>
          <p:nvGraphicFramePr>
            <p:cNvPr id="26" name="Diagram 25"/>
            <p:cNvGraphicFramePr/>
            <p:nvPr/>
          </p:nvGraphicFramePr>
          <p:xfrm>
            <a:off x="288" y="854"/>
            <a:ext cx="5184" cy="284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" name="_s1029"/>
            <p:cNvSpPr>
              <a:spLocks noChangeArrowheads="1"/>
            </p:cNvSpPr>
            <p:nvPr/>
          </p:nvSpPr>
          <p:spPr bwMode="auto">
            <a:xfrm>
              <a:off x="1200" y="1152"/>
              <a:ext cx="672" cy="672"/>
            </a:xfrm>
            <a:prstGeom prst="ellipse">
              <a:avLst/>
            </a:prstGeom>
            <a:solidFill>
              <a:srgbClr val="C7867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" name="_s1029"/>
            <p:cNvSpPr>
              <a:spLocks noChangeArrowheads="1"/>
            </p:cNvSpPr>
            <p:nvPr/>
          </p:nvSpPr>
          <p:spPr bwMode="auto">
            <a:xfrm>
              <a:off x="432" y="2016"/>
              <a:ext cx="672" cy="672"/>
            </a:xfrm>
            <a:prstGeom prst="ellipse">
              <a:avLst/>
            </a:prstGeom>
            <a:solidFill>
              <a:srgbClr val="C7867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" name="_s1029"/>
            <p:cNvSpPr>
              <a:spLocks noChangeArrowheads="1"/>
            </p:cNvSpPr>
            <p:nvPr/>
          </p:nvSpPr>
          <p:spPr bwMode="auto">
            <a:xfrm>
              <a:off x="720" y="2976"/>
              <a:ext cx="672" cy="672"/>
            </a:xfrm>
            <a:prstGeom prst="ellipse">
              <a:avLst/>
            </a:prstGeom>
            <a:solidFill>
              <a:srgbClr val="C7867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" name="_s1029"/>
            <p:cNvSpPr>
              <a:spLocks noChangeArrowheads="1"/>
            </p:cNvSpPr>
            <p:nvPr/>
          </p:nvSpPr>
          <p:spPr bwMode="auto">
            <a:xfrm>
              <a:off x="3840" y="1208"/>
              <a:ext cx="672" cy="67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" name="_s1029"/>
            <p:cNvSpPr>
              <a:spLocks noChangeArrowheads="1"/>
            </p:cNvSpPr>
            <p:nvPr/>
          </p:nvSpPr>
          <p:spPr bwMode="auto">
            <a:xfrm>
              <a:off x="4512" y="2976"/>
              <a:ext cx="672" cy="67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" name="_s1029"/>
            <p:cNvSpPr>
              <a:spLocks noChangeArrowheads="1"/>
            </p:cNvSpPr>
            <p:nvPr/>
          </p:nvSpPr>
          <p:spPr bwMode="auto">
            <a:xfrm>
              <a:off x="4656" y="1968"/>
              <a:ext cx="672" cy="67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" name="Rectangle 56"/>
            <p:cNvSpPr>
              <a:spLocks noChangeArrowheads="1"/>
            </p:cNvSpPr>
            <p:nvPr/>
          </p:nvSpPr>
          <p:spPr bwMode="auto">
            <a:xfrm>
              <a:off x="3840" y="1440"/>
              <a:ext cx="6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B1</a:t>
              </a:r>
            </a:p>
          </p:txBody>
        </p:sp>
        <p:sp>
          <p:nvSpPr>
            <p:cNvPr id="11" name="Rectangle 57"/>
            <p:cNvSpPr>
              <a:spLocks noChangeArrowheads="1"/>
            </p:cNvSpPr>
            <p:nvPr/>
          </p:nvSpPr>
          <p:spPr bwMode="auto">
            <a:xfrm>
              <a:off x="4656" y="2208"/>
              <a:ext cx="6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B2</a:t>
              </a:r>
            </a:p>
          </p:txBody>
        </p:sp>
        <p:sp>
          <p:nvSpPr>
            <p:cNvPr id="12" name="Rectangle 58"/>
            <p:cNvSpPr>
              <a:spLocks noChangeArrowheads="1"/>
            </p:cNvSpPr>
            <p:nvPr/>
          </p:nvSpPr>
          <p:spPr bwMode="auto">
            <a:xfrm>
              <a:off x="4512" y="3216"/>
              <a:ext cx="6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B3</a:t>
              </a:r>
            </a:p>
          </p:txBody>
        </p:sp>
        <p:sp>
          <p:nvSpPr>
            <p:cNvPr id="13" name="Rectangle 59"/>
            <p:cNvSpPr>
              <a:spLocks noChangeArrowheads="1"/>
            </p:cNvSpPr>
            <p:nvPr/>
          </p:nvSpPr>
          <p:spPr bwMode="auto">
            <a:xfrm>
              <a:off x="1200" y="1392"/>
              <a:ext cx="6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A1</a:t>
              </a:r>
            </a:p>
          </p:txBody>
        </p:sp>
        <p:sp>
          <p:nvSpPr>
            <p:cNvPr id="14" name="Rectangle 60"/>
            <p:cNvSpPr>
              <a:spLocks noChangeArrowheads="1"/>
            </p:cNvSpPr>
            <p:nvPr/>
          </p:nvSpPr>
          <p:spPr bwMode="auto">
            <a:xfrm>
              <a:off x="432" y="2256"/>
              <a:ext cx="6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A2</a:t>
              </a:r>
            </a:p>
          </p:txBody>
        </p:sp>
        <p:sp>
          <p:nvSpPr>
            <p:cNvPr id="15" name="Rectangle 61"/>
            <p:cNvSpPr>
              <a:spLocks noChangeArrowheads="1"/>
            </p:cNvSpPr>
            <p:nvPr/>
          </p:nvSpPr>
          <p:spPr bwMode="auto">
            <a:xfrm>
              <a:off x="720" y="3216"/>
              <a:ext cx="6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A3</a:t>
              </a:r>
            </a:p>
          </p:txBody>
        </p:sp>
        <p:sp>
          <p:nvSpPr>
            <p:cNvPr id="16" name="_s1032"/>
            <p:cNvSpPr>
              <a:spLocks noChangeShapeType="1"/>
            </p:cNvSpPr>
            <p:nvPr/>
          </p:nvSpPr>
          <p:spPr bwMode="auto">
            <a:xfrm flipV="1">
              <a:off x="1344" y="2976"/>
              <a:ext cx="385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_s1028"/>
            <p:cNvSpPr>
              <a:spLocks noChangeShapeType="1"/>
            </p:cNvSpPr>
            <p:nvPr/>
          </p:nvSpPr>
          <p:spPr bwMode="auto">
            <a:xfrm flipH="1" flipV="1">
              <a:off x="1104" y="2448"/>
              <a:ext cx="576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_s1028"/>
            <p:cNvSpPr>
              <a:spLocks noChangeShapeType="1"/>
            </p:cNvSpPr>
            <p:nvPr/>
          </p:nvSpPr>
          <p:spPr bwMode="auto">
            <a:xfrm flipH="1" flipV="1">
              <a:off x="1680" y="1824"/>
              <a:ext cx="240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_s1030"/>
            <p:cNvSpPr>
              <a:spLocks noChangeShapeType="1"/>
            </p:cNvSpPr>
            <p:nvPr/>
          </p:nvSpPr>
          <p:spPr bwMode="auto">
            <a:xfrm flipV="1">
              <a:off x="3888" y="1872"/>
              <a:ext cx="192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_s1028"/>
            <p:cNvSpPr>
              <a:spLocks noChangeShapeType="1"/>
            </p:cNvSpPr>
            <p:nvPr/>
          </p:nvSpPr>
          <p:spPr bwMode="auto">
            <a:xfrm flipH="1">
              <a:off x="4080" y="2448"/>
              <a:ext cx="624" cy="26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68"/>
            <p:cNvSpPr>
              <a:spLocks noChangeShapeType="1"/>
            </p:cNvSpPr>
            <p:nvPr/>
          </p:nvSpPr>
          <p:spPr bwMode="auto">
            <a:xfrm flipH="1" flipV="1">
              <a:off x="3936" y="3049"/>
              <a:ext cx="576" cy="2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69"/>
            <p:cNvSpPr>
              <a:spLocks noChangeShapeType="1"/>
            </p:cNvSpPr>
            <p:nvPr/>
          </p:nvSpPr>
          <p:spPr bwMode="auto">
            <a:xfrm flipV="1">
              <a:off x="948" y="1722"/>
              <a:ext cx="337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70"/>
            <p:cNvSpPr>
              <a:spLocks noChangeShapeType="1"/>
            </p:cNvSpPr>
            <p:nvPr/>
          </p:nvSpPr>
          <p:spPr bwMode="auto">
            <a:xfrm flipH="1" flipV="1">
              <a:off x="865" y="2688"/>
              <a:ext cx="95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71"/>
            <p:cNvSpPr>
              <a:spLocks noChangeShapeType="1"/>
            </p:cNvSpPr>
            <p:nvPr/>
          </p:nvSpPr>
          <p:spPr bwMode="auto">
            <a:xfrm flipH="1" flipV="1">
              <a:off x="4464" y="1728"/>
              <a:ext cx="288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72"/>
            <p:cNvSpPr>
              <a:spLocks noChangeShapeType="1"/>
            </p:cNvSpPr>
            <p:nvPr/>
          </p:nvSpPr>
          <p:spPr bwMode="auto">
            <a:xfrm flipV="1">
              <a:off x="4944" y="2640"/>
              <a:ext cx="48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 Plan (cont’d)</a:t>
            </a:r>
            <a:endParaRPr lang="en-US" dirty="0"/>
          </a:p>
        </p:txBody>
      </p:sp>
      <p:sp>
        <p:nvSpPr>
          <p:cNvPr id="2081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20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26CB669-F79C-40F7-9F06-389E358F533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9" name="Picture 28" descr="CERT 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 descr="FEMA logo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Communications Modes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Methods or technologies used in communications</a:t>
            </a:r>
          </a:p>
          <a:p>
            <a:pPr eaLnBrk="1" hangingPunct="1"/>
            <a:r>
              <a:rPr lang="en-US" altLang="en-US" smtClean="0"/>
              <a:t>Advantages and disadvantages</a:t>
            </a:r>
          </a:p>
          <a:p>
            <a:pPr eaLnBrk="1" hangingPunct="1"/>
            <a:r>
              <a:rPr lang="en-US" altLang="en-US" smtClean="0"/>
              <a:t>Runners, phones, radios, and computers</a:t>
            </a: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6DBFA32-0E8C-40F5-98B2-6C01EDB520B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Communication Modes (cont’d)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Runners</a:t>
            </a:r>
          </a:p>
          <a:p>
            <a:pPr eaLnBrk="1" hangingPunct="1"/>
            <a:r>
              <a:rPr lang="en-US" altLang="en-US" smtClean="0"/>
              <a:t>Landline telephone</a:t>
            </a:r>
          </a:p>
          <a:p>
            <a:pPr eaLnBrk="1" hangingPunct="1"/>
            <a:r>
              <a:rPr lang="en-US" altLang="en-US" smtClean="0"/>
              <a:t>Cell phone</a:t>
            </a:r>
          </a:p>
          <a:p>
            <a:pPr eaLnBrk="1" hangingPunct="1"/>
            <a:r>
              <a:rPr lang="en-US" altLang="en-US" smtClean="0"/>
              <a:t>Two-way radio </a:t>
            </a:r>
          </a:p>
          <a:p>
            <a:pPr eaLnBrk="1" hangingPunct="1"/>
            <a:r>
              <a:rPr lang="en-US" altLang="en-US" smtClean="0"/>
              <a:t>Computer communications</a:t>
            </a:r>
          </a:p>
          <a:p>
            <a:pPr eaLnBrk="1" hangingPunct="1"/>
            <a:r>
              <a:rPr lang="en-US" altLang="en-US" smtClean="0"/>
              <a:t>Satellite phone</a:t>
            </a: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0ED0EEB-3323-4272-83D1-23C30C1442B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Runners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9530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Advantages</a:t>
            </a:r>
          </a:p>
          <a:p>
            <a:pPr lvl="1" eaLnBrk="1" hangingPunct="1"/>
            <a:r>
              <a:rPr lang="en-US" altLang="en-US" smtClean="0"/>
              <a:t>Reliability</a:t>
            </a:r>
          </a:p>
          <a:p>
            <a:pPr lvl="1" eaLnBrk="1" hangingPunct="1"/>
            <a:r>
              <a:rPr lang="en-US" altLang="en-US" smtClean="0"/>
              <a:t>Flexibility</a:t>
            </a:r>
          </a:p>
          <a:p>
            <a:pPr lvl="1" eaLnBrk="1" hangingPunct="1"/>
            <a:r>
              <a:rPr lang="en-US" altLang="en-US" smtClean="0"/>
              <a:t>Familiar with environment</a:t>
            </a:r>
          </a:p>
          <a:p>
            <a:pPr lvl="1" eaLnBrk="1" hangingPunct="1"/>
            <a:r>
              <a:rPr lang="en-US" altLang="en-US" smtClean="0"/>
              <a:t>Availability</a:t>
            </a:r>
          </a:p>
          <a:p>
            <a:pPr lvl="1" eaLnBrk="1" hangingPunct="1"/>
            <a:r>
              <a:rPr lang="en-US" altLang="en-US" smtClean="0"/>
              <a:t>No special training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75403A4-8399-4531-AC46-8BEE731CF82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1510" name="Picture 7" descr="Runners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3043238" cy="4022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Module Learning Objectives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Describe the importance of communications in emergency response</a:t>
            </a:r>
          </a:p>
          <a:p>
            <a:pPr eaLnBrk="1" hangingPunct="1"/>
            <a:r>
              <a:rPr lang="en-US" altLang="en-US" smtClean="0"/>
              <a:t>Describe the various roles of CERT in communications during an activation</a:t>
            </a:r>
          </a:p>
          <a:p>
            <a:pPr eaLnBrk="1" hangingPunct="1"/>
            <a:r>
              <a:rPr lang="en-US" altLang="en-US" smtClean="0"/>
              <a:t>Describe how to use a communications plan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F2DF70A-B82B-4C6B-B4F2-E1235A65904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Runners (cont’d)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Limitations</a:t>
            </a:r>
          </a:p>
          <a:p>
            <a:pPr lvl="1" eaLnBrk="1" hangingPunct="1"/>
            <a:r>
              <a:rPr lang="en-US" altLang="en-US" smtClean="0"/>
              <a:t>Distance and time</a:t>
            </a:r>
          </a:p>
          <a:p>
            <a:pPr lvl="1" eaLnBrk="1" hangingPunct="1"/>
            <a:r>
              <a:rPr lang="en-US" altLang="en-US" smtClean="0"/>
              <a:t>Requires written information for accuracy</a:t>
            </a:r>
          </a:p>
          <a:p>
            <a:pPr lvl="1" eaLnBrk="1" hangingPunct="1"/>
            <a:r>
              <a:rPr lang="en-US" altLang="en-US" smtClean="0"/>
              <a:t>Availability</a:t>
            </a:r>
          </a:p>
          <a:p>
            <a:pPr lvl="2" eaLnBrk="1" hangingPunct="1"/>
            <a:r>
              <a:rPr lang="en-US" altLang="en-US" smtClean="0"/>
              <a:t>Deplete your team</a:t>
            </a:r>
          </a:p>
          <a:p>
            <a:pPr lvl="1" eaLnBrk="1" hangingPunct="1"/>
            <a:r>
              <a:rPr lang="en-US" altLang="en-US" smtClean="0"/>
              <a:t>Requires familiarity with the area</a:t>
            </a:r>
          </a:p>
          <a:p>
            <a:pPr lvl="1" eaLnBrk="1" hangingPunct="1"/>
            <a:endParaRPr lang="en-US" altLang="en-US" smtClean="0"/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EC504C6-6277-485D-80B5-519C44C81B8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Landlines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Advantages</a:t>
            </a:r>
          </a:p>
          <a:p>
            <a:pPr lvl="1" eaLnBrk="1" hangingPunct="1"/>
            <a:r>
              <a:rPr lang="en-US" altLang="en-US" smtClean="0"/>
              <a:t>Familiarity</a:t>
            </a:r>
          </a:p>
          <a:p>
            <a:pPr lvl="1" eaLnBrk="1" hangingPunct="1"/>
            <a:r>
              <a:rPr lang="en-US" altLang="en-US" smtClean="0"/>
              <a:t>Commonplace</a:t>
            </a:r>
          </a:p>
          <a:p>
            <a:pPr lvl="1" eaLnBrk="1" hangingPunct="1"/>
            <a:r>
              <a:rPr lang="en-US" altLang="en-US" smtClean="0"/>
              <a:t>Enhanced 9-1-1 </a:t>
            </a:r>
          </a:p>
          <a:p>
            <a:pPr lvl="1" eaLnBrk="1" hangingPunct="1"/>
            <a:r>
              <a:rPr lang="en-US" altLang="en-US" smtClean="0"/>
              <a:t>Data transfer</a:t>
            </a: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8795875-2A61-4256-9303-A6F8CD5209D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3558" name="Picture 7" descr="land line_3703413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3043238" cy="4022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Landlines (cont’d)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Limitations</a:t>
            </a:r>
          </a:p>
          <a:p>
            <a:pPr lvl="1" eaLnBrk="1" hangingPunct="1"/>
            <a:r>
              <a:rPr lang="en-US" altLang="en-US" smtClean="0"/>
              <a:t>Not mobile</a:t>
            </a:r>
          </a:p>
          <a:p>
            <a:pPr lvl="1" eaLnBrk="1" hangingPunct="1"/>
            <a:r>
              <a:rPr lang="en-US" altLang="en-US" smtClean="0"/>
              <a:t>System overloads easily</a:t>
            </a:r>
          </a:p>
          <a:p>
            <a:pPr lvl="1" eaLnBrk="1" hangingPunct="1"/>
            <a:r>
              <a:rPr lang="en-US" altLang="en-US" smtClean="0"/>
              <a:t>Network can sustain physical damage</a:t>
            </a:r>
          </a:p>
          <a:p>
            <a:pPr lvl="1" eaLnBrk="1" hangingPunct="1"/>
            <a:r>
              <a:rPr lang="en-US" altLang="en-US" smtClean="0"/>
              <a:t>Power failure may/may not affect</a:t>
            </a:r>
          </a:p>
          <a:p>
            <a:pPr lvl="2" eaLnBrk="1" hangingPunct="1"/>
            <a:r>
              <a:rPr lang="en-US" altLang="en-US" smtClean="0"/>
              <a:t>Corded phones vs. cordless phones</a:t>
            </a:r>
          </a:p>
          <a:p>
            <a:pPr lvl="2" eaLnBrk="1" hangingPunct="1"/>
            <a:r>
              <a:rPr lang="en-US" altLang="en-US" smtClean="0"/>
              <a:t>Digital phones</a:t>
            </a:r>
          </a:p>
          <a:p>
            <a:pPr lvl="2" eaLnBrk="1" hangingPunct="1"/>
            <a:r>
              <a:rPr lang="en-US" altLang="en-US" smtClean="0"/>
              <a:t>Voice Over Internet Protocol (VOIP)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66EDC6C-9ECE-4ADC-8E0E-CE7B8D97F32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Cellular Phones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8768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Advantages</a:t>
            </a:r>
          </a:p>
          <a:p>
            <a:pPr lvl="1" eaLnBrk="1" hangingPunct="1"/>
            <a:r>
              <a:rPr lang="en-US" altLang="en-US" smtClean="0"/>
              <a:t>Familiarity</a:t>
            </a:r>
          </a:p>
          <a:p>
            <a:pPr lvl="1" eaLnBrk="1" hangingPunct="1"/>
            <a:r>
              <a:rPr lang="en-US" altLang="en-US" smtClean="0"/>
              <a:t>Mobility</a:t>
            </a:r>
          </a:p>
          <a:p>
            <a:pPr lvl="1" eaLnBrk="1" hangingPunct="1"/>
            <a:r>
              <a:rPr lang="en-US" altLang="en-US" smtClean="0"/>
              <a:t>Commonplace</a:t>
            </a:r>
          </a:p>
          <a:p>
            <a:pPr lvl="1" eaLnBrk="1" hangingPunct="1"/>
            <a:r>
              <a:rPr lang="en-US" altLang="en-US" smtClean="0"/>
              <a:t>Text messaging</a:t>
            </a:r>
          </a:p>
          <a:p>
            <a:pPr lvl="2" eaLnBrk="1" hangingPunct="1"/>
            <a:r>
              <a:rPr lang="en-US" altLang="en-US" smtClean="0"/>
              <a:t>Requires less bandwidth – may get through when voice will not</a:t>
            </a:r>
          </a:p>
          <a:p>
            <a:pPr lvl="1" eaLnBrk="1" hangingPunct="1"/>
            <a:r>
              <a:rPr lang="en-US" altLang="en-US" smtClean="0"/>
              <a:t>Camera phones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5F9E39E-11B6-468F-8C04-A067E7C8C60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5606" name="Text Box 8"/>
          <p:cNvSpPr txBox="1">
            <a:spLocks noChangeArrowheads="1"/>
          </p:cNvSpPr>
          <p:nvPr/>
        </p:nvSpPr>
        <p:spPr bwMode="auto">
          <a:xfrm>
            <a:off x="152400" y="5791200"/>
            <a:ext cx="8839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Image from: </a:t>
            </a:r>
            <a:r>
              <a:rPr lang="en-US" altLang="en-US" sz="1000">
                <a:solidFill>
                  <a:schemeClr val="tx1"/>
                </a:solidFill>
                <a:hlinkClick r:id="rId3"/>
              </a:rPr>
              <a:t>https://www.linkedin.com/pulse/20140625151115-13006814-4th-amendment-protects-cell-phones</a:t>
            </a:r>
            <a:r>
              <a:rPr lang="en-US" altLang="en-US" sz="1000">
                <a:solidFill>
                  <a:schemeClr val="tx1"/>
                </a:solidFill>
              </a:rPr>
              <a:t>  </a:t>
            </a:r>
          </a:p>
        </p:txBody>
      </p:sp>
      <p:pic>
        <p:nvPicPr>
          <p:cNvPr id="25607" name="Picture 2" descr="mobile phone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19200"/>
            <a:ext cx="411956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Cellular Phones (cont’d)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Limitations</a:t>
            </a:r>
          </a:p>
          <a:p>
            <a:pPr lvl="1" eaLnBrk="1" hangingPunct="1"/>
            <a:r>
              <a:rPr lang="en-US" altLang="en-US" smtClean="0"/>
              <a:t>Towers may fail due to power outage or damage</a:t>
            </a:r>
          </a:p>
          <a:p>
            <a:pPr lvl="1" eaLnBrk="1" hangingPunct="1"/>
            <a:r>
              <a:rPr lang="en-US" altLang="en-US" smtClean="0"/>
              <a:t>System overloads easily</a:t>
            </a:r>
          </a:p>
          <a:p>
            <a:pPr lvl="1" eaLnBrk="1" hangingPunct="1"/>
            <a:r>
              <a:rPr lang="en-US" altLang="en-US" smtClean="0"/>
              <a:t>Requires knowledge of phone numbers</a:t>
            </a:r>
          </a:p>
          <a:p>
            <a:pPr lvl="1" eaLnBrk="1" hangingPunct="1"/>
            <a:r>
              <a:rPr lang="en-US" altLang="en-US" smtClean="0"/>
              <a:t>May be dependent on landlines</a:t>
            </a:r>
          </a:p>
          <a:p>
            <a:pPr lvl="1" eaLnBrk="1" hangingPunct="1"/>
            <a:endParaRPr lang="en-US" altLang="en-US" smtClean="0"/>
          </a:p>
          <a:p>
            <a:pPr lvl="1" eaLnBrk="1" hangingPunct="1"/>
            <a:endParaRPr lang="en-US" altLang="en-US" smtClean="0"/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7FE8E02-A8B7-48B5-AFA8-A8334951990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Satellite Phones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9530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Advantages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Always 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Global operation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Disadvantages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Expensive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Rare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Requires visibility to sky, or building with compatible antenna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DC730B1-29B8-4AB0-AA87-11138309691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7654" name="Picture 7" descr="sat phon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63" y="1600200"/>
            <a:ext cx="3043237" cy="4022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5" name="Text Box 8"/>
          <p:cNvSpPr txBox="1">
            <a:spLocks noChangeArrowheads="1"/>
          </p:cNvSpPr>
          <p:nvPr/>
        </p:nvSpPr>
        <p:spPr bwMode="auto">
          <a:xfrm>
            <a:off x="152400" y="5791200"/>
            <a:ext cx="8839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Image from: </a:t>
            </a:r>
            <a:r>
              <a:rPr lang="en-US" altLang="en-US" sz="1000">
                <a:solidFill>
                  <a:schemeClr val="tx1"/>
                </a:solidFill>
                <a:hlinkClick r:id="rId4"/>
              </a:rPr>
              <a:t>http://www.bluecosmo.com/satellite-phones</a:t>
            </a:r>
            <a:r>
              <a:rPr lang="en-US" altLang="en-US" sz="100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Computer Communications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Advantages</a:t>
            </a:r>
          </a:p>
          <a:p>
            <a:pPr lvl="1" eaLnBrk="1" hangingPunct="1"/>
            <a:r>
              <a:rPr lang="en-US" altLang="en-US" sz="2400" smtClean="0"/>
              <a:t>May work when other systems are down</a:t>
            </a:r>
          </a:p>
          <a:p>
            <a:pPr lvl="1" eaLnBrk="1" hangingPunct="1"/>
            <a:r>
              <a:rPr lang="en-US" altLang="en-US" sz="2400" smtClean="0"/>
              <a:t>Provides electronic record</a:t>
            </a:r>
          </a:p>
          <a:p>
            <a:pPr lvl="1" eaLnBrk="1" hangingPunct="1"/>
            <a:r>
              <a:rPr lang="en-US" altLang="en-US" sz="2400" smtClean="0"/>
              <a:t>Versatile network connections</a:t>
            </a:r>
          </a:p>
          <a:p>
            <a:pPr lvl="1" eaLnBrk="1" hangingPunct="1"/>
            <a:r>
              <a:rPr lang="en-US" altLang="en-US" sz="2400" smtClean="0"/>
              <a:t>Relatively secure</a:t>
            </a:r>
          </a:p>
          <a:p>
            <a:pPr lvl="1" eaLnBrk="1" hangingPunct="1"/>
            <a:r>
              <a:rPr lang="en-US" altLang="en-US" sz="2400" smtClean="0"/>
              <a:t>Large amounts of information</a:t>
            </a:r>
          </a:p>
          <a:p>
            <a:pPr lvl="1" eaLnBrk="1" hangingPunct="1"/>
            <a:r>
              <a:rPr lang="en-US" altLang="en-US" sz="2400" smtClean="0"/>
              <a:t>Formatted/preformatted information</a:t>
            </a:r>
          </a:p>
          <a:p>
            <a:pPr lvl="1" eaLnBrk="1" hangingPunct="1"/>
            <a:r>
              <a:rPr lang="en-US" altLang="en-US" sz="2400" smtClean="0"/>
              <a:t>Thumb drives and discs do not require Internet</a:t>
            </a:r>
          </a:p>
          <a:p>
            <a:pPr lvl="1" eaLnBrk="1" hangingPunct="1"/>
            <a:r>
              <a:rPr lang="en-US" altLang="en-US" sz="2400" smtClean="0"/>
              <a:t>Information redistribution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29818F7-E59F-420E-A326-C75A6D10432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Computer Communications (cont’d)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50292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Limitations</a:t>
            </a:r>
          </a:p>
          <a:p>
            <a:pPr lvl="1" eaLnBrk="1" hangingPunct="1"/>
            <a:r>
              <a:rPr lang="en-US" altLang="en-US" smtClean="0"/>
              <a:t>Equipment may not be mobile</a:t>
            </a:r>
          </a:p>
          <a:p>
            <a:pPr lvl="1" eaLnBrk="1" hangingPunct="1"/>
            <a:r>
              <a:rPr lang="en-US" altLang="en-US" smtClean="0"/>
              <a:t>May require Internet connectivity</a:t>
            </a:r>
          </a:p>
          <a:p>
            <a:pPr lvl="1" eaLnBrk="1" hangingPunct="1"/>
            <a:r>
              <a:rPr lang="en-US" altLang="en-US" smtClean="0"/>
              <a:t>Requires specific hardware</a:t>
            </a:r>
          </a:p>
          <a:p>
            <a:pPr lvl="1" eaLnBrk="1" hangingPunct="1"/>
            <a:r>
              <a:rPr lang="en-US" altLang="en-US" smtClean="0"/>
              <a:t>Expensive</a:t>
            </a:r>
          </a:p>
          <a:p>
            <a:pPr lvl="1" eaLnBrk="1" hangingPunct="1"/>
            <a:r>
              <a:rPr lang="en-US" altLang="en-US" smtClean="0"/>
              <a:t>Requires power source</a:t>
            </a:r>
          </a:p>
          <a:p>
            <a:pPr lvl="1" eaLnBrk="1" hangingPunct="1"/>
            <a:endParaRPr lang="en-US" altLang="en-US" smtClean="0"/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D5CFC39-8FBD-4864-8B3F-27DB2B11F14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9702" name="Picture 8" descr="laptop_3703428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3043238" cy="4022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 Communications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is it?</a:t>
            </a:r>
          </a:p>
          <a:p>
            <a:pPr eaLnBrk="1" hangingPunct="1"/>
            <a:r>
              <a:rPr lang="en-US" altLang="en-US" smtClean="0"/>
              <a:t>Organizations</a:t>
            </a:r>
          </a:p>
          <a:p>
            <a:pPr lvl="1" eaLnBrk="1" hangingPunct="1"/>
            <a:r>
              <a:rPr lang="en-US" altLang="en-US" smtClean="0"/>
              <a:t>Federal Communications Commission (FCC)</a:t>
            </a:r>
          </a:p>
          <a:p>
            <a:pPr lvl="1" eaLnBrk="1" hangingPunct="1"/>
            <a:r>
              <a:rPr lang="en-US" altLang="en-US" smtClean="0"/>
              <a:t>Amateur Radio Relay League (ARRL)</a:t>
            </a:r>
          </a:p>
          <a:p>
            <a:pPr lvl="1" eaLnBrk="1" hangingPunct="1"/>
            <a:r>
              <a:rPr lang="en-US" altLang="en-US" smtClean="0"/>
              <a:t>Amateur Radio Emergency Service (ARES)</a:t>
            </a:r>
          </a:p>
          <a:p>
            <a:pPr lvl="1" eaLnBrk="1" hangingPunct="1"/>
            <a:r>
              <a:rPr lang="en-US" altLang="en-US" smtClean="0"/>
              <a:t>Radio Amateur Civil Emergency Service (RACES)</a:t>
            </a:r>
          </a:p>
          <a:p>
            <a:pPr lvl="1" eaLnBrk="1" hangingPunct="1"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7F9AEB0-4C88-4E6F-9E0F-6E16A43BF3C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9530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How they work</a:t>
            </a:r>
          </a:p>
          <a:p>
            <a:pPr lvl="1" eaLnBrk="1" hangingPunct="1"/>
            <a:r>
              <a:rPr lang="en-US" altLang="en-US" smtClean="0"/>
              <a:t>Frequencies</a:t>
            </a:r>
          </a:p>
          <a:p>
            <a:pPr lvl="1" eaLnBrk="1" hangingPunct="1"/>
            <a:r>
              <a:rPr lang="en-US" altLang="en-US" smtClean="0"/>
              <a:t>Channels</a:t>
            </a:r>
          </a:p>
          <a:p>
            <a:pPr lvl="1" eaLnBrk="1" hangingPunct="1"/>
            <a:r>
              <a:rPr lang="en-US" altLang="en-US" smtClean="0"/>
              <a:t>Range</a:t>
            </a:r>
          </a:p>
          <a:p>
            <a:pPr lvl="2" eaLnBrk="1" hangingPunct="1"/>
            <a:r>
              <a:rPr lang="en-US" altLang="en-US" smtClean="0"/>
              <a:t>Antenna, power level, atmospheric conditions</a:t>
            </a:r>
          </a:p>
          <a:p>
            <a:pPr lvl="2" eaLnBrk="1" hangingPunct="1"/>
            <a:r>
              <a:rPr lang="en-US" altLang="en-US" smtClean="0"/>
              <a:t>Repeater vs. simplex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7E81503-8E71-4E4E-B499-C5CC6BF59B8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1750" name="Picture 7" descr="radi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3025775" cy="4035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Module Learning Objectives (cont’d)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Identify communication modes used in emergency response</a:t>
            </a:r>
          </a:p>
          <a:p>
            <a:pPr eaLnBrk="1" hangingPunct="1"/>
            <a:r>
              <a:rPr lang="en-US" altLang="en-US" smtClean="0"/>
              <a:t>Describe how to properly communicate using communications devices</a:t>
            </a:r>
          </a:p>
          <a:p>
            <a:pPr eaLnBrk="1" hangingPunct="1"/>
            <a:r>
              <a:rPr lang="en-US" altLang="en-US" smtClean="0"/>
              <a:t>Use tactical call signs and pro-words to make and acknowledge a call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FCB7843-C1D5-4EA5-9093-AB9B6B106F2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Family Radio Service (FRS)</a:t>
            </a:r>
          </a:p>
          <a:p>
            <a:pPr lvl="1" eaLnBrk="1" hangingPunct="1"/>
            <a:r>
              <a:rPr lang="en-US" altLang="en-US" smtClean="0"/>
              <a:t>Advantages</a:t>
            </a:r>
          </a:p>
          <a:p>
            <a:pPr lvl="2" eaLnBrk="1" hangingPunct="1"/>
            <a:r>
              <a:rPr lang="en-US" altLang="en-US" smtClean="0"/>
              <a:t>Inexpensive</a:t>
            </a:r>
          </a:p>
          <a:p>
            <a:pPr lvl="2" eaLnBrk="1" hangingPunct="1"/>
            <a:r>
              <a:rPr lang="en-US" altLang="en-US" smtClean="0"/>
              <a:t>Widely used</a:t>
            </a:r>
          </a:p>
          <a:p>
            <a:pPr lvl="2" eaLnBrk="1" hangingPunct="1"/>
            <a:r>
              <a:rPr lang="en-US" altLang="en-US" smtClean="0"/>
              <a:t>No license required</a:t>
            </a:r>
          </a:p>
          <a:p>
            <a:pPr lvl="2" eaLnBrk="1" hangingPunct="1"/>
            <a:r>
              <a:rPr lang="en-US" altLang="en-US" smtClean="0"/>
              <a:t>Range up to 1 mile (varies with terrain)</a:t>
            </a:r>
          </a:p>
          <a:p>
            <a:pPr lvl="2" eaLnBrk="1" hangingPunct="1"/>
            <a:r>
              <a:rPr lang="en-US" altLang="en-US" smtClean="0"/>
              <a:t>14 channels</a:t>
            </a:r>
          </a:p>
          <a:p>
            <a:pPr lvl="2" eaLnBrk="1" hangingPunct="1"/>
            <a:r>
              <a:rPr lang="en-US" altLang="en-US" smtClean="0"/>
              <a:t>Shared communication with GMRS radios</a:t>
            </a:r>
          </a:p>
          <a:p>
            <a:pPr lvl="2" eaLnBrk="1" hangingPunct="1"/>
            <a:r>
              <a:rPr lang="en-US" altLang="en-US" smtClean="0"/>
              <a:t>Best used for intra-team communications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770A694-5311-4374-92C5-CA53F9E4EDF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FRS</a:t>
            </a:r>
          </a:p>
          <a:p>
            <a:pPr lvl="1" eaLnBrk="1" hangingPunct="1"/>
            <a:r>
              <a:rPr lang="en-US" altLang="en-US" smtClean="0"/>
              <a:t>Limitations</a:t>
            </a:r>
          </a:p>
          <a:p>
            <a:pPr lvl="2" eaLnBrk="1" hangingPunct="1"/>
            <a:r>
              <a:rPr lang="en-US" altLang="en-US" smtClean="0"/>
              <a:t>Hard to find (most are hybrids)</a:t>
            </a:r>
          </a:p>
          <a:p>
            <a:pPr lvl="2" eaLnBrk="1" hangingPunct="1"/>
            <a:r>
              <a:rPr lang="en-US" altLang="en-US" smtClean="0"/>
              <a:t>Handheld only</a:t>
            </a:r>
          </a:p>
          <a:p>
            <a:pPr lvl="2" eaLnBrk="1" hangingPunct="1"/>
            <a:r>
              <a:rPr lang="en-US" altLang="en-US" smtClean="0"/>
              <a:t>Cannot alter radio (no antennas) = Limited range</a:t>
            </a:r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285581E-BB5C-45ED-9961-E8BDDC620EA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 	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General Mobile Radio Service (GMRS)</a:t>
            </a:r>
          </a:p>
          <a:p>
            <a:pPr lvl="1" eaLnBrk="1" hangingPunct="1"/>
            <a:r>
              <a:rPr lang="en-US" altLang="en-US" smtClean="0"/>
              <a:t>Advantages</a:t>
            </a:r>
          </a:p>
          <a:p>
            <a:pPr lvl="2" eaLnBrk="1" hangingPunct="1"/>
            <a:r>
              <a:rPr lang="en-US" altLang="en-US" smtClean="0"/>
              <a:t>Inexpensive</a:t>
            </a:r>
          </a:p>
          <a:p>
            <a:pPr lvl="2" eaLnBrk="1" hangingPunct="1"/>
            <a:r>
              <a:rPr lang="en-US" altLang="en-US" smtClean="0"/>
              <a:t>Range of 2-5 miles (varies with terrain)</a:t>
            </a:r>
          </a:p>
          <a:p>
            <a:pPr lvl="2" eaLnBrk="1" hangingPunct="1"/>
            <a:r>
              <a:rPr lang="en-US" altLang="en-US" smtClean="0"/>
              <a:t>Best used for intra-team communications</a:t>
            </a:r>
          </a:p>
          <a:p>
            <a:pPr lvl="2" eaLnBrk="1" hangingPunct="1"/>
            <a:r>
              <a:rPr lang="en-US" altLang="en-US" smtClean="0"/>
              <a:t>Base station or mobile</a:t>
            </a:r>
          </a:p>
          <a:p>
            <a:pPr lvl="2" eaLnBrk="1" hangingPunct="1"/>
            <a:r>
              <a:rPr lang="en-US" altLang="en-US" smtClean="0"/>
              <a:t>Boost signal with external antennas or repeaters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348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39E7C78-15C7-42EC-B098-3EA3AE656BA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 	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GMRS</a:t>
            </a:r>
          </a:p>
          <a:p>
            <a:pPr lvl="1" eaLnBrk="1" hangingPunct="1"/>
            <a:r>
              <a:rPr lang="en-US" altLang="en-US" smtClean="0"/>
              <a:t>Limitations</a:t>
            </a:r>
          </a:p>
          <a:p>
            <a:pPr lvl="2" eaLnBrk="1" hangingPunct="1"/>
            <a:r>
              <a:rPr lang="en-US" altLang="en-US" smtClean="0"/>
              <a:t>Requires a license (one per family)</a:t>
            </a:r>
          </a:p>
          <a:p>
            <a:pPr lvl="3" eaLnBrk="1" hangingPunct="1"/>
            <a:r>
              <a:rPr lang="en-US" altLang="en-US" smtClean="0"/>
              <a:t>Intended for family use</a:t>
            </a:r>
          </a:p>
          <a:p>
            <a:pPr lvl="3" eaLnBrk="1" hangingPunct="1"/>
            <a:r>
              <a:rPr lang="en-US" altLang="en-US" smtClean="0"/>
              <a:t>Some business licenses are grandfathered</a:t>
            </a:r>
          </a:p>
          <a:p>
            <a:pPr lvl="2" eaLnBrk="1" hangingPunct="1"/>
            <a:r>
              <a:rPr lang="en-US" altLang="en-US" smtClean="0"/>
              <a:t>Limited availability (hybrids)</a:t>
            </a:r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358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5A24216-479A-41A3-96E9-A0EF000C0A7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 	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FRS/GMRS Hybrid</a:t>
            </a:r>
          </a:p>
          <a:p>
            <a:pPr lvl="1" eaLnBrk="1" hangingPunct="1"/>
            <a:r>
              <a:rPr lang="en-US" altLang="en-US" smtClean="0"/>
              <a:t>Channels 1-7: Shared between FRS and GMRS (no license required when operating at lower power settings)</a:t>
            </a:r>
          </a:p>
          <a:p>
            <a:pPr lvl="1" eaLnBrk="1" hangingPunct="1"/>
            <a:r>
              <a:rPr lang="en-US" altLang="en-US" smtClean="0"/>
              <a:t>Channels 8-14: FRS-only channels; lower power</a:t>
            </a:r>
          </a:p>
          <a:p>
            <a:pPr lvl="1" eaLnBrk="1" hangingPunct="1"/>
            <a:r>
              <a:rPr lang="en-US" altLang="en-US" smtClean="0"/>
              <a:t>Channels 15-22: GMRS-only; higher power</a:t>
            </a:r>
          </a:p>
          <a:p>
            <a:pPr lvl="2" eaLnBrk="1" hangingPunct="1"/>
            <a:r>
              <a:rPr lang="en-US" altLang="en-US" smtClean="0"/>
              <a:t>Requires a license</a:t>
            </a:r>
          </a:p>
          <a:p>
            <a:pPr lvl="1" eaLnBrk="1" hangingPunct="1"/>
            <a:endParaRPr lang="en-US" altLang="en-US" smtClean="0"/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A474C9E-5244-435F-8772-2B50A7574FE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 	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FRS/GMRS Hybrids</a:t>
            </a:r>
          </a:p>
          <a:p>
            <a:pPr lvl="1" eaLnBrk="1" hangingPunct="1"/>
            <a:r>
              <a:rPr lang="en-US" altLang="en-US" smtClean="0"/>
              <a:t>Advantages and limitations are the same as FRS radios and GMRS radios</a:t>
            </a:r>
          </a:p>
          <a:p>
            <a:pPr lvl="1" eaLnBrk="1" hangingPunct="1"/>
            <a:r>
              <a:rPr lang="en-US" altLang="en-US" smtClean="0"/>
              <a:t>Widely available</a:t>
            </a:r>
          </a:p>
          <a:p>
            <a:pPr lvl="1" eaLnBrk="1" hangingPunct="1"/>
            <a:r>
              <a:rPr lang="en-US" altLang="en-US" smtClean="0"/>
              <a:t>Handheld only</a:t>
            </a:r>
          </a:p>
          <a:p>
            <a:pPr lvl="1" eaLnBrk="1" hangingPunct="1"/>
            <a:r>
              <a:rPr lang="en-US" altLang="en-US" smtClean="0"/>
              <a:t>Non-licensed users cannot operate on GMRS channels</a:t>
            </a:r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C8516AC-0FF4-40BC-9AFC-CE86EE43544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 	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Multiple-Use Radio Service (MURS)</a:t>
            </a:r>
          </a:p>
          <a:p>
            <a:pPr lvl="1" eaLnBrk="1" hangingPunct="1"/>
            <a:r>
              <a:rPr lang="en-US" altLang="en-US" smtClean="0"/>
              <a:t>Advantages</a:t>
            </a:r>
          </a:p>
          <a:p>
            <a:pPr lvl="2" eaLnBrk="1" hangingPunct="1"/>
            <a:r>
              <a:rPr lang="en-US" altLang="en-US" smtClean="0"/>
              <a:t>Handhelds or base units available</a:t>
            </a:r>
          </a:p>
          <a:p>
            <a:pPr lvl="2" eaLnBrk="1" hangingPunct="1"/>
            <a:r>
              <a:rPr lang="en-US" altLang="en-US" smtClean="0"/>
              <a:t>3-4 mile range for handhelds</a:t>
            </a:r>
          </a:p>
          <a:p>
            <a:pPr lvl="2" eaLnBrk="1" hangingPunct="1"/>
            <a:r>
              <a:rPr lang="en-US" altLang="en-US" smtClean="0"/>
              <a:t>Increase range with repeaters and external antennas</a:t>
            </a:r>
          </a:p>
          <a:p>
            <a:pPr lvl="2" eaLnBrk="1" hangingPunct="1"/>
            <a:r>
              <a:rPr lang="en-US" altLang="en-US" smtClean="0"/>
              <a:t>Transmit voice or data</a:t>
            </a:r>
          </a:p>
          <a:p>
            <a:pPr lvl="2" eaLnBrk="1" hangingPunct="1"/>
            <a:r>
              <a:rPr lang="en-US" altLang="en-US" smtClean="0"/>
              <a:t>No license required</a:t>
            </a: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42D8833-0D54-428A-833F-A9336D25CF3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 	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9530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MURS</a:t>
            </a:r>
          </a:p>
          <a:p>
            <a:pPr lvl="1" eaLnBrk="1" hangingPunct="1"/>
            <a:r>
              <a:rPr lang="en-US" altLang="en-US" smtClean="0"/>
              <a:t>Limitations</a:t>
            </a:r>
          </a:p>
          <a:p>
            <a:pPr lvl="2" eaLnBrk="1" hangingPunct="1"/>
            <a:r>
              <a:rPr lang="en-US" altLang="en-US" smtClean="0"/>
              <a:t>Limited to 5 channels</a:t>
            </a:r>
          </a:p>
          <a:p>
            <a:pPr lvl="2" eaLnBrk="1" hangingPunct="1"/>
            <a:r>
              <a:rPr lang="en-US" altLang="en-US" smtClean="0"/>
              <a:t>Limited availability</a:t>
            </a:r>
          </a:p>
          <a:p>
            <a:pPr lvl="2" eaLnBrk="1" hangingPunct="1"/>
            <a:r>
              <a:rPr lang="en-US" altLang="en-US" smtClean="0"/>
              <a:t>More expensive than FRS/GMRS radios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399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7784EC7-5A75-4CEB-834D-3CEF8D19764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9942" name="Text Box 7"/>
          <p:cNvSpPr txBox="1">
            <a:spLocks noChangeArrowheads="1"/>
          </p:cNvSpPr>
          <p:nvPr/>
        </p:nvSpPr>
        <p:spPr bwMode="auto">
          <a:xfrm>
            <a:off x="152400" y="5791200"/>
            <a:ext cx="8839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Image from: </a:t>
            </a:r>
            <a:r>
              <a:rPr lang="en-US" altLang="en-US" sz="1000">
                <a:solidFill>
                  <a:schemeClr val="tx1"/>
                </a:solidFill>
                <a:hlinkClick r:id="rId3"/>
              </a:rPr>
              <a:t>http://www.dakotaalert.com/catb2b1/product_info.php?cPath=36&amp;products_id=193</a:t>
            </a:r>
            <a:r>
              <a:rPr lang="en-US" altLang="en-US" sz="100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39943" name="Picture 1" descr="Two Way Radi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71600"/>
            <a:ext cx="2011363" cy="4121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 	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9530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Citizen Band (CB)</a:t>
            </a:r>
          </a:p>
          <a:p>
            <a:pPr lvl="1" eaLnBrk="1" hangingPunct="1"/>
            <a:r>
              <a:rPr lang="en-US" altLang="en-US" smtClean="0"/>
              <a:t>Advantages</a:t>
            </a:r>
          </a:p>
          <a:p>
            <a:pPr lvl="2" eaLnBrk="1" hangingPunct="1"/>
            <a:r>
              <a:rPr lang="en-US" altLang="en-US" smtClean="0"/>
              <a:t>No license required</a:t>
            </a:r>
          </a:p>
          <a:p>
            <a:pPr lvl="2" eaLnBrk="1" hangingPunct="1"/>
            <a:r>
              <a:rPr lang="en-US" altLang="en-US" smtClean="0"/>
              <a:t>40 channels</a:t>
            </a:r>
          </a:p>
          <a:p>
            <a:pPr lvl="1" eaLnBrk="1" hangingPunct="1"/>
            <a:r>
              <a:rPr lang="en-US" altLang="en-US" smtClean="0"/>
              <a:t>Disadvantages</a:t>
            </a:r>
          </a:p>
          <a:p>
            <a:pPr lvl="2" eaLnBrk="1" hangingPunct="1"/>
            <a:r>
              <a:rPr lang="en-US" altLang="en-US" smtClean="0"/>
              <a:t>Casual conversation</a:t>
            </a:r>
          </a:p>
          <a:p>
            <a:pPr lvl="2" eaLnBrk="1" hangingPunct="1"/>
            <a:r>
              <a:rPr lang="en-US" altLang="en-US" smtClean="0"/>
              <a:t>Not reliable</a:t>
            </a:r>
          </a:p>
          <a:p>
            <a:pPr lvl="2" eaLnBrk="1" hangingPunct="1"/>
            <a:r>
              <a:rPr lang="en-US" altLang="en-US" smtClean="0"/>
              <a:t>Not recommended for CERT use</a:t>
            </a:r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409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351CFF1-56A5-4019-9920-760DD35A954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0966" name="Picture 7" descr="semi_3219765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3043238" cy="4021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 	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Public Safety Bands</a:t>
            </a:r>
          </a:p>
          <a:p>
            <a:pPr lvl="1" eaLnBrk="1" hangingPunct="1"/>
            <a:r>
              <a:rPr lang="en-US" altLang="en-US" smtClean="0"/>
              <a:t>Advantages</a:t>
            </a:r>
          </a:p>
          <a:p>
            <a:pPr lvl="2" eaLnBrk="1" hangingPunct="1"/>
            <a:r>
              <a:rPr lang="en-US" altLang="en-US" smtClean="0"/>
              <a:t>Direct communication to emergency first responders, if authorized</a:t>
            </a:r>
          </a:p>
          <a:p>
            <a:pPr lvl="2" eaLnBrk="1" hangingPunct="1"/>
            <a:r>
              <a:rPr lang="en-US" altLang="en-US" smtClean="0"/>
              <a:t>Extremely reliable</a:t>
            </a:r>
          </a:p>
          <a:p>
            <a:pPr lvl="2" eaLnBrk="1" hangingPunct="1"/>
            <a:r>
              <a:rPr lang="en-US" altLang="en-US" smtClean="0"/>
              <a:t>Range up to 20 miles with simplex, 50 miles with repeaters</a:t>
            </a:r>
          </a:p>
          <a:p>
            <a:pPr lvl="2" eaLnBrk="1" hangingPunct="1"/>
            <a:r>
              <a:rPr lang="en-US" altLang="en-US" smtClean="0"/>
              <a:t>Handheld, mobile, or base units</a:t>
            </a:r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419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472DBB5-A9E1-444A-976C-074834E156E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Introduction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8768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Effective communications is the greatest logistical problem during an emergency event</a:t>
            </a:r>
          </a:p>
          <a:p>
            <a:pPr eaLnBrk="1" hangingPunct="1"/>
            <a:r>
              <a:rPr lang="en-US" altLang="en-US" smtClean="0"/>
              <a:t>CERT volunteers can be part of the solution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8E66100-2C08-42C2-8051-ED356E8D113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8198" name="Picture 9" descr="Wildfi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3052763" cy="4022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 	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9530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Public Safety Bands</a:t>
            </a:r>
          </a:p>
          <a:p>
            <a:pPr lvl="1" eaLnBrk="1" hangingPunct="1"/>
            <a:r>
              <a:rPr lang="en-US" altLang="en-US" smtClean="0"/>
              <a:t>Limitations</a:t>
            </a:r>
          </a:p>
          <a:p>
            <a:pPr lvl="2" eaLnBrk="1" hangingPunct="1"/>
            <a:r>
              <a:rPr lang="en-US" altLang="en-US" smtClean="0"/>
              <a:t>Requires authorization of jurisdiction</a:t>
            </a:r>
          </a:p>
          <a:p>
            <a:pPr lvl="2" eaLnBrk="1" hangingPunct="1"/>
            <a:r>
              <a:rPr lang="en-US" altLang="en-US" smtClean="0"/>
              <a:t>Expensive</a:t>
            </a:r>
          </a:p>
          <a:p>
            <a:pPr lvl="2" eaLnBrk="1" hangingPunct="1"/>
            <a:r>
              <a:rPr lang="en-US" altLang="en-US" smtClean="0"/>
              <a:t>Must be used with jurisdictional protocol</a:t>
            </a:r>
          </a:p>
          <a:p>
            <a:pPr lvl="2" eaLnBrk="1" hangingPunct="1"/>
            <a:r>
              <a:rPr lang="en-US" altLang="en-US" smtClean="0"/>
              <a:t>Licensed to municipality or government entity</a:t>
            </a: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430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206AE52-66D3-4FD1-BB83-E51CCFF0F4B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3014" name="Picture 7" descr="responder radio_2677969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3043238" cy="4019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 	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Amateur Radio (a.k.a. ham radio)</a:t>
            </a:r>
          </a:p>
          <a:p>
            <a:pPr lvl="1" eaLnBrk="1" hangingPunct="1"/>
            <a:r>
              <a:rPr lang="en-US" altLang="en-US" smtClean="0"/>
              <a:t>Advantages</a:t>
            </a:r>
          </a:p>
          <a:p>
            <a:pPr lvl="2" eaLnBrk="1" hangingPunct="1"/>
            <a:r>
              <a:rPr lang="en-US" altLang="en-US" smtClean="0"/>
              <a:t>Various data types (voice, text, data, photos, documents, e-mail, television)</a:t>
            </a:r>
          </a:p>
          <a:p>
            <a:pPr lvl="2" eaLnBrk="1" hangingPunct="1"/>
            <a:r>
              <a:rPr lang="en-US" altLang="en-US" smtClean="0"/>
              <a:t>Range in excess of 100 miles with repeaters</a:t>
            </a:r>
          </a:p>
          <a:p>
            <a:pPr lvl="2" eaLnBrk="1" hangingPunct="1"/>
            <a:r>
              <a:rPr lang="en-US" altLang="en-US" smtClean="0"/>
              <a:t>Operate using simplex or repeaters</a:t>
            </a:r>
          </a:p>
          <a:p>
            <a:pPr lvl="2" eaLnBrk="1" hangingPunct="1"/>
            <a:r>
              <a:rPr lang="en-US" altLang="en-US" smtClean="0"/>
              <a:t>Good availability</a:t>
            </a:r>
          </a:p>
          <a:p>
            <a:pPr lvl="2" eaLnBrk="1" hangingPunct="1"/>
            <a:r>
              <a:rPr lang="en-US" altLang="en-US" smtClean="0"/>
              <a:t>Moderately priced</a:t>
            </a:r>
          </a:p>
          <a:p>
            <a:pPr lvl="2" eaLnBrk="1" hangingPunct="1"/>
            <a:r>
              <a:rPr lang="en-US" altLang="en-US" smtClean="0"/>
              <a:t>Handheld, mobile, and base stations available</a:t>
            </a:r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440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8F6331B-533B-446D-A8D8-B9C80F92423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 	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Amateur Radio </a:t>
            </a:r>
          </a:p>
          <a:p>
            <a:pPr lvl="1" eaLnBrk="1" hangingPunct="1"/>
            <a:r>
              <a:rPr lang="en-US" altLang="en-US" smtClean="0"/>
              <a:t>Advantages (cont.)</a:t>
            </a:r>
          </a:p>
          <a:p>
            <a:pPr lvl="2" eaLnBrk="1" hangingPunct="1"/>
            <a:r>
              <a:rPr lang="en-US" altLang="en-US" smtClean="0"/>
              <a:t>Reliability</a:t>
            </a:r>
          </a:p>
          <a:p>
            <a:pPr lvl="2" eaLnBrk="1" hangingPunct="1"/>
            <a:r>
              <a:rPr lang="en-US" altLang="en-US" smtClean="0"/>
              <a:t>Interoperability</a:t>
            </a:r>
          </a:p>
          <a:p>
            <a:pPr lvl="2" eaLnBrk="1" hangingPunct="1"/>
            <a:r>
              <a:rPr lang="en-US" altLang="en-US" smtClean="0"/>
              <a:t>More simultaneous conversations possible</a:t>
            </a:r>
          </a:p>
          <a:p>
            <a:pPr lvl="2" eaLnBrk="1" hangingPunct="1"/>
            <a:r>
              <a:rPr lang="en-US" altLang="en-US" smtClean="0"/>
              <a:t>Connect to computer</a:t>
            </a:r>
          </a:p>
          <a:p>
            <a:pPr lvl="2" eaLnBrk="1" hangingPunct="1"/>
            <a:r>
              <a:rPr lang="en-US" altLang="en-US" smtClean="0"/>
              <a:t>Connect to global positioning system (GPS) and automated position reporting system (APRS)</a:t>
            </a:r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450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A8B1B0F-C884-470D-946E-FFB053990BD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Two-way Radios (cont’d)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9530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Amateur Radio</a:t>
            </a:r>
          </a:p>
          <a:p>
            <a:pPr lvl="1" eaLnBrk="1" hangingPunct="1"/>
            <a:r>
              <a:rPr lang="en-US" altLang="en-US" smtClean="0"/>
              <a:t>Limitations</a:t>
            </a:r>
          </a:p>
          <a:p>
            <a:pPr lvl="2" eaLnBrk="1" hangingPunct="1"/>
            <a:r>
              <a:rPr lang="en-US" altLang="en-US" smtClean="0"/>
              <a:t>Requires license</a:t>
            </a:r>
          </a:p>
          <a:p>
            <a:pPr lvl="2" eaLnBrk="1" hangingPunct="1"/>
            <a:r>
              <a:rPr lang="en-US" altLang="en-US" smtClean="0"/>
              <a:t>No business use</a:t>
            </a:r>
          </a:p>
          <a:p>
            <a:pPr lvl="2" eaLnBrk="1" hangingPunct="1"/>
            <a:r>
              <a:rPr lang="en-US" altLang="en-US" smtClean="0"/>
              <a:t>Operators cannot be paid</a:t>
            </a:r>
          </a:p>
          <a:p>
            <a:pPr lvl="2" eaLnBrk="1" hangingPunct="1"/>
            <a:r>
              <a:rPr lang="en-US" altLang="en-US" smtClean="0"/>
              <a:t>Complex radios</a:t>
            </a:r>
          </a:p>
          <a:p>
            <a:pPr lvl="2" eaLnBrk="1" hangingPunct="1"/>
            <a:r>
              <a:rPr lang="en-US" altLang="en-US" smtClean="0"/>
              <a:t>Complex protocols</a:t>
            </a: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460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F189C2E-19E0-424E-82FA-E8DEFCDD20C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6086" name="Text Box 8"/>
          <p:cNvSpPr txBox="1">
            <a:spLocks noChangeArrowheads="1"/>
          </p:cNvSpPr>
          <p:nvPr/>
        </p:nvSpPr>
        <p:spPr bwMode="auto">
          <a:xfrm>
            <a:off x="152400" y="5791200"/>
            <a:ext cx="8839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Image from: </a:t>
            </a:r>
            <a:r>
              <a:rPr lang="en-US" altLang="en-US" sz="1000">
                <a:solidFill>
                  <a:schemeClr val="tx1"/>
                </a:solidFill>
                <a:hlinkClick r:id="rId3"/>
              </a:rPr>
              <a:t>http://www.icomamerica.com/images/products/large/91A_91AD_1.jpg</a:t>
            </a:r>
            <a:endParaRPr lang="en-US" altLang="en-US" sz="1000">
              <a:solidFill>
                <a:schemeClr val="tx1"/>
              </a:solidFill>
            </a:endParaRPr>
          </a:p>
        </p:txBody>
      </p:sp>
      <p:pic>
        <p:nvPicPr>
          <p:cNvPr id="46087" name="Picture 9" descr="amateur handheld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63" y="1616075"/>
            <a:ext cx="3043237" cy="4022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Basic Radio Anatomy</a:t>
            </a:r>
          </a:p>
        </p:txBody>
      </p:sp>
      <p:sp>
        <p:nvSpPr>
          <p:cNvPr id="4710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4710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EAF3368-F1D4-410F-BFD5-127600936C1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7109" name="Picture 7" descr="radi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81"/>
          <a:stretch>
            <a:fillRect/>
          </a:stretch>
        </p:blipFill>
        <p:spPr bwMode="auto">
          <a:xfrm>
            <a:off x="2882900" y="1219200"/>
            <a:ext cx="33845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Text Box 8"/>
          <p:cNvSpPr txBox="1">
            <a:spLocks noChangeArrowheads="1"/>
          </p:cNvSpPr>
          <p:nvPr/>
        </p:nvSpPr>
        <p:spPr bwMode="auto">
          <a:xfrm>
            <a:off x="304800" y="1600200"/>
            <a:ext cx="3048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Volume &amp; On/Off Switch</a:t>
            </a:r>
          </a:p>
        </p:txBody>
      </p:sp>
      <p:sp>
        <p:nvSpPr>
          <p:cNvPr id="47111" name="Text Box 9"/>
          <p:cNvSpPr txBox="1">
            <a:spLocks noChangeArrowheads="1"/>
          </p:cNvSpPr>
          <p:nvPr/>
        </p:nvSpPr>
        <p:spPr bwMode="auto">
          <a:xfrm>
            <a:off x="304800" y="5195888"/>
            <a:ext cx="3048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Push-to-Talk Button (PTT)</a:t>
            </a:r>
          </a:p>
        </p:txBody>
      </p:sp>
      <p:sp>
        <p:nvSpPr>
          <p:cNvPr id="47112" name="Text Box 10"/>
          <p:cNvSpPr txBox="1">
            <a:spLocks noChangeArrowheads="1"/>
          </p:cNvSpPr>
          <p:nvPr/>
        </p:nvSpPr>
        <p:spPr bwMode="auto">
          <a:xfrm>
            <a:off x="5867400" y="1524000"/>
            <a:ext cx="1752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Antenna</a:t>
            </a:r>
          </a:p>
        </p:txBody>
      </p:sp>
      <p:sp>
        <p:nvSpPr>
          <p:cNvPr id="47113" name="Text Box 11"/>
          <p:cNvSpPr txBox="1">
            <a:spLocks noChangeArrowheads="1"/>
          </p:cNvSpPr>
          <p:nvPr/>
        </p:nvSpPr>
        <p:spPr bwMode="auto">
          <a:xfrm>
            <a:off x="7010400" y="5500688"/>
            <a:ext cx="1524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Speaker</a:t>
            </a:r>
          </a:p>
        </p:txBody>
      </p:sp>
      <p:sp>
        <p:nvSpPr>
          <p:cNvPr id="47114" name="Text Box 12"/>
          <p:cNvSpPr txBox="1">
            <a:spLocks noChangeArrowheads="1"/>
          </p:cNvSpPr>
          <p:nvPr/>
        </p:nvSpPr>
        <p:spPr bwMode="auto">
          <a:xfrm>
            <a:off x="6324600" y="3505200"/>
            <a:ext cx="2362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Microphone</a:t>
            </a:r>
          </a:p>
        </p:txBody>
      </p:sp>
      <p:sp>
        <p:nvSpPr>
          <p:cNvPr id="47115" name="Line 14" descr="Arrow"/>
          <p:cNvSpPr>
            <a:spLocks noChangeShapeType="1"/>
          </p:cNvSpPr>
          <p:nvPr/>
        </p:nvSpPr>
        <p:spPr bwMode="auto">
          <a:xfrm>
            <a:off x="1828800" y="1981200"/>
            <a:ext cx="18288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6" name="Line 16" descr="Arrow"/>
          <p:cNvSpPr>
            <a:spLocks noChangeShapeType="1"/>
          </p:cNvSpPr>
          <p:nvPr/>
        </p:nvSpPr>
        <p:spPr bwMode="auto">
          <a:xfrm flipV="1">
            <a:off x="1828800" y="3886200"/>
            <a:ext cx="19050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7" name="Line 19" descr="Arrow"/>
          <p:cNvSpPr>
            <a:spLocks noChangeShapeType="1"/>
          </p:cNvSpPr>
          <p:nvPr/>
        </p:nvSpPr>
        <p:spPr bwMode="auto">
          <a:xfrm flipH="1">
            <a:off x="5334000" y="1905000"/>
            <a:ext cx="13716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8" name="Line 20" descr="Arrow"/>
          <p:cNvSpPr>
            <a:spLocks noChangeShapeType="1"/>
          </p:cNvSpPr>
          <p:nvPr/>
        </p:nvSpPr>
        <p:spPr bwMode="auto">
          <a:xfrm flipH="1">
            <a:off x="5029200" y="3886200"/>
            <a:ext cx="25146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9" name="Line 21" descr="Arrow"/>
          <p:cNvSpPr>
            <a:spLocks noChangeShapeType="1"/>
          </p:cNvSpPr>
          <p:nvPr/>
        </p:nvSpPr>
        <p:spPr bwMode="auto">
          <a:xfrm flipH="1" flipV="1">
            <a:off x="5029200" y="5334000"/>
            <a:ext cx="21336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7120" name="Picture 22" descr="radio sid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14600"/>
            <a:ext cx="1719263" cy="2024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21" name="Line 23" descr="Arrow"/>
          <p:cNvSpPr>
            <a:spLocks noChangeShapeType="1"/>
          </p:cNvSpPr>
          <p:nvPr/>
        </p:nvSpPr>
        <p:spPr bwMode="auto">
          <a:xfrm flipH="1" flipV="1">
            <a:off x="1371600" y="3657600"/>
            <a:ext cx="45720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" name="Picture 17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FEMA log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Basic Radio Anatomy (cont’d)</a:t>
            </a:r>
          </a:p>
        </p:txBody>
      </p:sp>
      <p:pic>
        <p:nvPicPr>
          <p:cNvPr id="48131" name="Picture 8" descr="radio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74963" y="1341438"/>
            <a:ext cx="3394075" cy="4525962"/>
          </a:xfrm>
          <a:noFill/>
        </p:spPr>
      </p:pic>
      <p:sp>
        <p:nvSpPr>
          <p:cNvPr id="481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481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8588F26-5943-43A4-9A73-F588195FC1C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8134" name="Text Box 9"/>
          <p:cNvSpPr txBox="1">
            <a:spLocks noChangeArrowheads="1"/>
          </p:cNvSpPr>
          <p:nvPr/>
        </p:nvSpPr>
        <p:spPr bwMode="auto">
          <a:xfrm>
            <a:off x="6477000" y="17526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Headset Input Jack</a:t>
            </a:r>
          </a:p>
        </p:txBody>
      </p:sp>
      <p:sp>
        <p:nvSpPr>
          <p:cNvPr id="48135" name="Text Box 10"/>
          <p:cNvSpPr txBox="1">
            <a:spLocks noChangeArrowheads="1"/>
          </p:cNvSpPr>
          <p:nvPr/>
        </p:nvSpPr>
        <p:spPr bwMode="auto">
          <a:xfrm>
            <a:off x="5105400" y="57150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Channel Selector</a:t>
            </a:r>
          </a:p>
        </p:txBody>
      </p:sp>
      <p:sp>
        <p:nvSpPr>
          <p:cNvPr id="48136" name="Text Box 11"/>
          <p:cNvSpPr txBox="1">
            <a:spLocks noChangeArrowheads="1"/>
          </p:cNvSpPr>
          <p:nvPr/>
        </p:nvSpPr>
        <p:spPr bwMode="auto">
          <a:xfrm>
            <a:off x="2590800" y="1981200"/>
            <a:ext cx="2209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Channel Monitor</a:t>
            </a:r>
          </a:p>
        </p:txBody>
      </p:sp>
      <p:sp>
        <p:nvSpPr>
          <p:cNvPr id="48137" name="Text Box 12"/>
          <p:cNvSpPr txBox="1">
            <a:spLocks noChangeArrowheads="1"/>
          </p:cNvSpPr>
          <p:nvPr/>
        </p:nvSpPr>
        <p:spPr bwMode="auto">
          <a:xfrm>
            <a:off x="6400800" y="28194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Scan Button</a:t>
            </a:r>
          </a:p>
        </p:txBody>
      </p:sp>
      <p:sp>
        <p:nvSpPr>
          <p:cNvPr id="48138" name="Text Box 13"/>
          <p:cNvSpPr txBox="1">
            <a:spLocks noChangeArrowheads="1"/>
          </p:cNvSpPr>
          <p:nvPr/>
        </p:nvSpPr>
        <p:spPr bwMode="auto">
          <a:xfrm>
            <a:off x="609600" y="5410200"/>
            <a:ext cx="2362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Transmit Call Tone</a:t>
            </a:r>
          </a:p>
        </p:txBody>
      </p:sp>
      <p:sp>
        <p:nvSpPr>
          <p:cNvPr id="48139" name="Text Box 14"/>
          <p:cNvSpPr txBox="1">
            <a:spLocks noChangeArrowheads="1"/>
          </p:cNvSpPr>
          <p:nvPr/>
        </p:nvSpPr>
        <p:spPr bwMode="auto">
          <a:xfrm>
            <a:off x="457200" y="16002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Battery Location</a:t>
            </a:r>
          </a:p>
        </p:txBody>
      </p:sp>
      <p:sp>
        <p:nvSpPr>
          <p:cNvPr id="48140" name="Text Box 15"/>
          <p:cNvSpPr txBox="1">
            <a:spLocks noChangeArrowheads="1"/>
          </p:cNvSpPr>
          <p:nvPr/>
        </p:nvSpPr>
        <p:spPr bwMode="auto">
          <a:xfrm>
            <a:off x="6096000" y="4554538"/>
            <a:ext cx="304800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Privacy Line (PL) Selector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&amp; Lock Settings</a:t>
            </a:r>
          </a:p>
        </p:txBody>
      </p:sp>
      <p:pic>
        <p:nvPicPr>
          <p:cNvPr id="48141" name="Picture 16" descr="radio ba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19400"/>
            <a:ext cx="11430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42" name="Line 17" descr="Arrow"/>
          <p:cNvSpPr>
            <a:spLocks noChangeShapeType="1"/>
          </p:cNvSpPr>
          <p:nvPr/>
        </p:nvSpPr>
        <p:spPr bwMode="auto">
          <a:xfrm>
            <a:off x="3581400" y="2514600"/>
            <a:ext cx="68580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3" name="Line 18" descr="Arrow"/>
          <p:cNvSpPr>
            <a:spLocks noChangeShapeType="1"/>
          </p:cNvSpPr>
          <p:nvPr/>
        </p:nvSpPr>
        <p:spPr bwMode="auto">
          <a:xfrm>
            <a:off x="1447800" y="1981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4" name="Line 19" descr="Arrow"/>
          <p:cNvSpPr>
            <a:spLocks noChangeShapeType="1"/>
          </p:cNvSpPr>
          <p:nvPr/>
        </p:nvSpPr>
        <p:spPr bwMode="auto">
          <a:xfrm>
            <a:off x="1447800" y="1981200"/>
            <a:ext cx="2209800" cy="2895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5" name="Line 20" descr="Arrow"/>
          <p:cNvSpPr>
            <a:spLocks noChangeShapeType="1"/>
          </p:cNvSpPr>
          <p:nvPr/>
        </p:nvSpPr>
        <p:spPr bwMode="auto">
          <a:xfrm flipV="1">
            <a:off x="1752600" y="4343400"/>
            <a:ext cx="205740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6" name="Line 21" descr="Arrow"/>
          <p:cNvSpPr>
            <a:spLocks noChangeShapeType="1"/>
          </p:cNvSpPr>
          <p:nvPr/>
        </p:nvSpPr>
        <p:spPr bwMode="auto">
          <a:xfrm flipH="1">
            <a:off x="5181600" y="1981200"/>
            <a:ext cx="1295400" cy="1676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7" name="Line 22" descr="Arrow"/>
          <p:cNvSpPr>
            <a:spLocks noChangeShapeType="1"/>
          </p:cNvSpPr>
          <p:nvPr/>
        </p:nvSpPr>
        <p:spPr bwMode="auto">
          <a:xfrm flipH="1">
            <a:off x="5181600" y="3048000"/>
            <a:ext cx="121920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8" name="Line 23" descr="Arrow"/>
          <p:cNvSpPr>
            <a:spLocks noChangeShapeType="1"/>
          </p:cNvSpPr>
          <p:nvPr/>
        </p:nvSpPr>
        <p:spPr bwMode="auto">
          <a:xfrm flipH="1" flipV="1">
            <a:off x="4572000" y="4648200"/>
            <a:ext cx="15240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9" name="Line 24" descr="Arrow"/>
          <p:cNvSpPr>
            <a:spLocks noChangeShapeType="1"/>
          </p:cNvSpPr>
          <p:nvPr/>
        </p:nvSpPr>
        <p:spPr bwMode="auto">
          <a:xfrm flipH="1" flipV="1">
            <a:off x="4953000" y="4572000"/>
            <a:ext cx="762000" cy="1143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50" name="Line 25" descr="Arrow"/>
          <p:cNvSpPr>
            <a:spLocks noChangeShapeType="1"/>
          </p:cNvSpPr>
          <p:nvPr/>
        </p:nvSpPr>
        <p:spPr bwMode="auto">
          <a:xfrm flipH="1" flipV="1">
            <a:off x="4114800" y="4495800"/>
            <a:ext cx="16002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3" name="Picture 22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 descr="FEMA log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Basic Radio Anatomy (cont’d)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Battery Location</a:t>
            </a:r>
          </a:p>
          <a:p>
            <a:pPr lvl="1" eaLnBrk="1" hangingPunct="1"/>
            <a:r>
              <a:rPr lang="en-US" altLang="en-US" smtClean="0"/>
              <a:t>Changing and charging batteries</a:t>
            </a:r>
          </a:p>
          <a:p>
            <a:pPr lvl="1" eaLnBrk="1" hangingPunct="1"/>
            <a:r>
              <a:rPr lang="en-US" altLang="en-US" smtClean="0"/>
              <a:t>Radio unusable when charging</a:t>
            </a:r>
          </a:p>
          <a:p>
            <a:pPr lvl="1" eaLnBrk="1" hangingPunct="1"/>
            <a:r>
              <a:rPr lang="en-US" altLang="en-US" smtClean="0"/>
              <a:t>Battery substitution</a:t>
            </a:r>
          </a:p>
          <a:p>
            <a:pPr lvl="1" eaLnBrk="1" hangingPunct="1"/>
            <a:r>
              <a:rPr lang="en-US" altLang="en-US" smtClean="0"/>
              <a:t>Carry extra batteries</a:t>
            </a:r>
          </a:p>
          <a:p>
            <a:pPr lvl="1" eaLnBrk="1" hangingPunct="1"/>
            <a:r>
              <a:rPr lang="en-US" altLang="en-US" smtClean="0"/>
              <a:t>Don’t overcharge</a:t>
            </a:r>
          </a:p>
          <a:p>
            <a:pPr eaLnBrk="1" hangingPunct="1"/>
            <a:r>
              <a:rPr lang="en-US" altLang="en-US" smtClean="0"/>
              <a:t>SAFETY NOTE: Alkaline batteries are NOT rechargeable</a:t>
            </a:r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CCDD12C-3E64-4D24-8866-1E095E265BA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Basic Radio Anatomy (cont’d)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76200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Privacy Line Selector</a:t>
            </a:r>
          </a:p>
          <a:p>
            <a:pPr lvl="1" eaLnBrk="1" hangingPunct="1"/>
            <a:r>
              <a:rPr lang="en-US" altLang="en-US" smtClean="0"/>
              <a:t>Privacy codes</a:t>
            </a:r>
          </a:p>
          <a:p>
            <a:pPr lvl="1" eaLnBrk="1" hangingPunct="1"/>
            <a:r>
              <a:rPr lang="en-US" altLang="en-US" smtClean="0"/>
              <a:t>Not really “private”</a:t>
            </a:r>
          </a:p>
          <a:p>
            <a:pPr lvl="1" eaLnBrk="1" hangingPunct="1"/>
            <a:r>
              <a:rPr lang="en-US" altLang="en-US" smtClean="0"/>
              <a:t>Not standard from model to model</a:t>
            </a:r>
          </a:p>
          <a:p>
            <a:pPr lvl="1" eaLnBrk="1" hangingPunct="1"/>
            <a:r>
              <a:rPr lang="en-US" altLang="en-US" smtClean="0"/>
              <a:t>Blocks who you can hear, not who can hear you</a:t>
            </a:r>
          </a:p>
          <a:p>
            <a:pPr lvl="1" eaLnBrk="1" hangingPunct="1"/>
            <a:endParaRPr lang="en-US" altLang="en-US" smtClean="0"/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0E97A9D-81F4-4969-84F1-5353374DBC3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Net Operations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9530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Net Control Operator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Radio “traffic cop”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Coordinates radio traffic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Duties: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mtClean="0"/>
              <a:t>Direct you to call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mtClean="0"/>
              <a:t>Direct you to stand by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mtClean="0"/>
              <a:t>Prioritize calls based on nature of message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mtClean="0"/>
              <a:t>Direct you to a different channel</a:t>
            </a:r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512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3255D61-79C8-4179-9F33-4E51AFD3EFE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1206" name="Picture 7" descr="MCj01986060000[1]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3043238" cy="4022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Tactical Call Signs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Assigned by Net Control Operator</a:t>
            </a:r>
          </a:p>
          <a:p>
            <a:pPr eaLnBrk="1" hangingPunct="1"/>
            <a:r>
              <a:rPr lang="en-US" altLang="en-US" smtClean="0"/>
              <a:t>Based on function and location</a:t>
            </a:r>
          </a:p>
          <a:p>
            <a:pPr eaLnBrk="1" hangingPunct="1"/>
            <a:r>
              <a:rPr lang="en-US" altLang="en-US" smtClean="0"/>
              <a:t>Names are not needed</a:t>
            </a:r>
          </a:p>
          <a:p>
            <a:pPr eaLnBrk="1" hangingPunct="1"/>
            <a:r>
              <a:rPr lang="en-US" altLang="en-US" smtClean="0"/>
              <a:t>Tactical call signs do not change for duration of assignment</a:t>
            </a:r>
          </a:p>
        </p:txBody>
      </p:sp>
      <p:sp>
        <p:nvSpPr>
          <p:cNvPr id="522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522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ACA1CD1-43C1-41A9-BD97-EE3E6C5AAA9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Introduction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Communications in disasters</a:t>
            </a:r>
          </a:p>
          <a:p>
            <a:pPr lvl="1" eaLnBrk="1" hangingPunct="1"/>
            <a:r>
              <a:rPr lang="en-US" altLang="en-US" smtClean="0"/>
              <a:t>Hurricane Katrina</a:t>
            </a:r>
          </a:p>
          <a:p>
            <a:pPr lvl="1" eaLnBrk="1" hangingPunct="1"/>
            <a:r>
              <a:rPr lang="en-US" altLang="en-US" smtClean="0"/>
              <a:t>September 11</a:t>
            </a:r>
            <a:r>
              <a:rPr lang="en-US" altLang="en-US" baseline="30000" smtClean="0"/>
              <a:t>th</a:t>
            </a:r>
          </a:p>
          <a:p>
            <a:pPr lvl="1" eaLnBrk="1" hangingPunct="1"/>
            <a:r>
              <a:rPr lang="en-US" altLang="en-US" smtClean="0"/>
              <a:t>Mineral, VA, earthquake</a:t>
            </a:r>
          </a:p>
          <a:p>
            <a:pPr lvl="1" eaLnBrk="1" hangingPunct="1"/>
            <a:r>
              <a:rPr lang="en-US" altLang="en-US" smtClean="0"/>
              <a:t>Local examples</a:t>
            </a: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6742017-00A5-4971-835A-2B94D4699DE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Tactical Call Signs (cont’d)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Making a call</a:t>
            </a:r>
          </a:p>
          <a:p>
            <a:pPr eaLnBrk="1" hangingPunct="1"/>
            <a:r>
              <a:rPr lang="en-US" altLang="en-US" smtClean="0"/>
              <a:t>Acknowledging a call</a:t>
            </a:r>
          </a:p>
          <a:p>
            <a:pPr eaLnBrk="1" hangingPunct="1"/>
            <a:r>
              <a:rPr lang="en-US" altLang="en-US" smtClean="0"/>
              <a:t>Transmitting a message</a:t>
            </a:r>
          </a:p>
          <a:p>
            <a:pPr eaLnBrk="1" hangingPunct="1"/>
            <a:r>
              <a:rPr lang="en-US" altLang="en-US" smtClean="0"/>
              <a:t>Acknowledging receipt of message</a:t>
            </a:r>
          </a:p>
          <a:p>
            <a:pPr eaLnBrk="1" hangingPunct="1"/>
            <a:r>
              <a:rPr lang="en-US" altLang="en-US" smtClean="0"/>
              <a:t>Terminating a call</a:t>
            </a:r>
          </a:p>
          <a:p>
            <a:pPr eaLnBrk="1" hangingPunct="1"/>
            <a:r>
              <a:rPr lang="en-US" altLang="en-US" smtClean="0"/>
              <a:t>Amateur radio call signs</a:t>
            </a:r>
          </a:p>
        </p:txBody>
      </p:sp>
      <p:sp>
        <p:nvSpPr>
          <p:cNvPr id="532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532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1614CAE-D34D-4BD1-9748-A37CF66568B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Radio Use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Speak across the microphone</a:t>
            </a:r>
          </a:p>
          <a:p>
            <a:pPr eaLnBrk="1" hangingPunct="1"/>
            <a:r>
              <a:rPr lang="en-US" altLang="en-US" smtClean="0"/>
              <a:t>“Echo principle”</a:t>
            </a:r>
          </a:p>
          <a:p>
            <a:pPr eaLnBrk="1" hangingPunct="1"/>
            <a:r>
              <a:rPr lang="en-US" altLang="en-US" smtClean="0"/>
              <a:t>Keep antenna vertical</a:t>
            </a:r>
          </a:p>
          <a:p>
            <a:pPr eaLnBrk="1" hangingPunct="1"/>
            <a:r>
              <a:rPr lang="en-US" altLang="en-US" smtClean="0"/>
              <a:t>Improving reception</a:t>
            </a:r>
          </a:p>
          <a:p>
            <a:pPr lvl="1" eaLnBrk="1" hangingPunct="1"/>
            <a:r>
              <a:rPr lang="en-US" altLang="en-US" smtClean="0"/>
              <a:t>Elevation</a:t>
            </a:r>
          </a:p>
          <a:p>
            <a:pPr lvl="1" eaLnBrk="1" hangingPunct="1"/>
            <a:r>
              <a:rPr lang="en-US" altLang="en-US" smtClean="0"/>
              <a:t>Moving around</a:t>
            </a:r>
          </a:p>
          <a:p>
            <a:pPr lvl="1" eaLnBrk="1" hangingPunct="1"/>
            <a:r>
              <a:rPr lang="en-US" altLang="en-US" smtClean="0"/>
              <a:t>Rotation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542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7B3DFF6-CB1C-415C-AA16-FD4EF2B3C49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Radio Use (cont’d)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9530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Headsets with microphones</a:t>
            </a:r>
          </a:p>
          <a:p>
            <a:pPr lvl="1" eaLnBrk="1" hangingPunct="1"/>
            <a:r>
              <a:rPr lang="en-US" altLang="en-US" smtClean="0"/>
              <a:t>Hands-free use</a:t>
            </a:r>
          </a:p>
          <a:p>
            <a:pPr eaLnBrk="1" hangingPunct="1"/>
            <a:r>
              <a:rPr lang="en-US" altLang="en-US" smtClean="0"/>
              <a:t>Keep radios on</a:t>
            </a:r>
          </a:p>
        </p:txBody>
      </p:sp>
      <p:sp>
        <p:nvSpPr>
          <p:cNvPr id="553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553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90A418A-3248-4EB8-9C3C-A6F22303381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5302" name="Text Box 7"/>
          <p:cNvSpPr txBox="1">
            <a:spLocks noChangeArrowheads="1"/>
          </p:cNvSpPr>
          <p:nvPr/>
        </p:nvSpPr>
        <p:spPr bwMode="auto">
          <a:xfrm>
            <a:off x="0" y="5791200"/>
            <a:ext cx="914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900">
                <a:solidFill>
                  <a:schemeClr val="tx1"/>
                </a:solidFill>
              </a:rPr>
              <a:t>Image from: </a:t>
            </a:r>
            <a:r>
              <a:rPr lang="en-US" altLang="en-US" sz="900">
                <a:solidFill>
                  <a:schemeClr val="tx1"/>
                </a:solidFill>
                <a:hlinkClick r:id="rId3"/>
              </a:rPr>
              <a:t>http://www.planetheadset.com/motorola-radio-accessories.php?type=earpiece#top</a:t>
            </a:r>
            <a:r>
              <a:rPr lang="en-US" altLang="en-US" sz="90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55303" name="Picture 1" descr="Headse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447800"/>
            <a:ext cx="2103438" cy="4197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Pro-Words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“All before”</a:t>
            </a:r>
          </a:p>
          <a:p>
            <a:pPr eaLnBrk="1" hangingPunct="1"/>
            <a:r>
              <a:rPr lang="en-US" altLang="en-US" smtClean="0"/>
              <a:t>“All after”</a:t>
            </a:r>
          </a:p>
          <a:p>
            <a:pPr eaLnBrk="1" hangingPunct="1"/>
            <a:r>
              <a:rPr lang="en-US" altLang="en-US" smtClean="0"/>
              <a:t>“I spell”</a:t>
            </a:r>
          </a:p>
          <a:p>
            <a:pPr eaLnBrk="1" hangingPunct="1"/>
            <a:r>
              <a:rPr lang="en-US" altLang="en-US" smtClean="0"/>
              <a:t>“Affirmative”</a:t>
            </a:r>
          </a:p>
          <a:p>
            <a:pPr eaLnBrk="1" hangingPunct="1"/>
            <a:r>
              <a:rPr lang="en-US" altLang="en-US" smtClean="0"/>
              <a:t>“Negative”</a:t>
            </a:r>
          </a:p>
        </p:txBody>
      </p:sp>
      <p:sp>
        <p:nvSpPr>
          <p:cNvPr id="563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563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0D27A62-BDC0-4F25-AF9F-AEC259FDAD0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Phonetic Alphabet</a:t>
            </a:r>
          </a:p>
        </p:txBody>
      </p:sp>
      <p:sp>
        <p:nvSpPr>
          <p:cNvPr id="5734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5734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08A2D79-C31B-4EC5-8088-A0CEDD212FD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7349" name="Text Box 8"/>
          <p:cNvSpPr txBox="1">
            <a:spLocks noChangeArrowheads="1"/>
          </p:cNvSpPr>
          <p:nvPr/>
        </p:nvSpPr>
        <p:spPr bwMode="auto">
          <a:xfrm>
            <a:off x="304800" y="1219200"/>
            <a:ext cx="2667000" cy="447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A--Alfa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B--Bravo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C--Charlie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D--Delta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E--Echo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F--Foxtrot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G--Golf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H--Hotel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I--India </a:t>
            </a:r>
          </a:p>
        </p:txBody>
      </p:sp>
      <p:sp>
        <p:nvSpPr>
          <p:cNvPr id="57350" name="Text Box 9"/>
          <p:cNvSpPr txBox="1">
            <a:spLocks noChangeArrowheads="1"/>
          </p:cNvSpPr>
          <p:nvPr/>
        </p:nvSpPr>
        <p:spPr bwMode="auto">
          <a:xfrm>
            <a:off x="3124200" y="1295400"/>
            <a:ext cx="2895600" cy="447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J--Juliet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K--Kilo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L--Lima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M--Mike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N--November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O--Oscar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P--Papa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Q--Quebec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R--Romeo </a:t>
            </a:r>
          </a:p>
        </p:txBody>
      </p:sp>
      <p:sp>
        <p:nvSpPr>
          <p:cNvPr id="57351" name="Text Box 10"/>
          <p:cNvSpPr txBox="1">
            <a:spLocks noChangeArrowheads="1"/>
          </p:cNvSpPr>
          <p:nvPr/>
        </p:nvSpPr>
        <p:spPr bwMode="auto">
          <a:xfrm>
            <a:off x="6172200" y="1343025"/>
            <a:ext cx="266700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S--Sierra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T--Tango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U--Uniform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V--Victor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W--Whiskey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X--X-ray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Y--Yankee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/>
              <a:t>Z--Zulu 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Practical Exercise – Role-playing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Scenario: Injured Animal Encounter</a:t>
            </a:r>
          </a:p>
          <a:p>
            <a:pPr lvl="1" eaLnBrk="1" hangingPunct="1"/>
            <a:r>
              <a:rPr lang="en-US" altLang="en-US" smtClean="0"/>
              <a:t>CERT: Willow Park</a:t>
            </a:r>
          </a:p>
          <a:p>
            <a:pPr lvl="1" eaLnBrk="1" hangingPunct="1"/>
            <a:r>
              <a:rPr lang="en-US" altLang="en-US" smtClean="0"/>
              <a:t>Command: CERT Command</a:t>
            </a:r>
          </a:p>
          <a:p>
            <a:pPr lvl="1" eaLnBrk="1" hangingPunct="1"/>
            <a:r>
              <a:rPr lang="en-US" altLang="en-US" smtClean="0"/>
              <a:t>CERT Leader: Ask for status</a:t>
            </a:r>
          </a:p>
          <a:p>
            <a:pPr lvl="1" eaLnBrk="1" hangingPunct="1"/>
            <a:r>
              <a:rPr lang="en-US" altLang="en-US" smtClean="0"/>
              <a:t>Team 1: Nothing of note</a:t>
            </a:r>
          </a:p>
          <a:p>
            <a:pPr lvl="1" eaLnBrk="1" hangingPunct="1"/>
            <a:r>
              <a:rPr lang="en-US" altLang="en-US" smtClean="0"/>
              <a:t>Team 2: Bridge damage</a:t>
            </a:r>
          </a:p>
          <a:p>
            <a:pPr lvl="1" eaLnBrk="1" hangingPunct="1"/>
            <a:r>
              <a:rPr lang="en-US" altLang="en-US" smtClean="0"/>
              <a:t>Team 3: Nothing of note</a:t>
            </a:r>
          </a:p>
          <a:p>
            <a:pPr lvl="1" eaLnBrk="1" hangingPunct="1"/>
            <a:r>
              <a:rPr lang="en-US" altLang="en-US" smtClean="0"/>
              <a:t>Team 4: Injured dog</a:t>
            </a:r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583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E5E2F29-120A-46A8-BDC4-FD2B2AB6446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Module Summary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89038"/>
            <a:ext cx="8229600" cy="452596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z="2800" smtClean="0"/>
              <a:t>Communications is a key component of emergency response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800" smtClean="0"/>
              <a:t>CERTs assist emergency response agencies by communicating through ICS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800" smtClean="0"/>
              <a:t>Communication plans define how to communicate during emergency response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800" smtClean="0"/>
              <a:t>Each communication mode has advantages and limitations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800" smtClean="0"/>
              <a:t>Achieve effective communication by using radio operation, tactical call signs, pro-words, phonetic alphabet, and basic protocols  </a:t>
            </a: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593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ADD1207-EA65-400F-8D5A-D08AFAA2C4F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458912"/>
            <a:ext cx="8543925" cy="1055688"/>
          </a:xfrm>
        </p:spPr>
        <p:txBody>
          <a:bodyPr/>
          <a:lstStyle/>
          <a:p>
            <a:pPr eaLnBrk="1" hangingPunct="1"/>
            <a:r>
              <a:rPr lang="en-US" altLang="en-US" sz="5400" dirty="0" smtClean="0"/>
              <a:t>Emergency Communications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r>
              <a:rPr lang="en-US" altLang="en-US" b="1" smtClean="0"/>
              <a:t>Thank you!</a:t>
            </a:r>
          </a:p>
        </p:txBody>
      </p:sp>
      <p:pic>
        <p:nvPicPr>
          <p:cNvPr id="4" name="Picture 11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zenCorps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This slide intentionally left blank.</a:t>
            </a:r>
          </a:p>
        </p:txBody>
      </p:sp>
      <p:sp>
        <p:nvSpPr>
          <p:cNvPr id="614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614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4C413C0-41B7-467F-AB24-D39C253FAA9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This slide intentionally left blank.</a:t>
            </a:r>
          </a:p>
        </p:txBody>
      </p:sp>
      <p:sp>
        <p:nvSpPr>
          <p:cNvPr id="624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624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68BF551-1B89-488F-9BAB-2AC1BD98E9F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Overview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Role of CERT emergency communications during an activation</a:t>
            </a:r>
          </a:p>
          <a:p>
            <a:pPr eaLnBrk="1" hangingPunct="1"/>
            <a:r>
              <a:rPr lang="en-US" altLang="en-US" smtClean="0"/>
              <a:t>Communications plans</a:t>
            </a:r>
          </a:p>
          <a:p>
            <a:pPr eaLnBrk="1" hangingPunct="1"/>
            <a:r>
              <a:rPr lang="en-US" altLang="en-US" smtClean="0"/>
              <a:t>Communication modes</a:t>
            </a:r>
          </a:p>
          <a:p>
            <a:pPr eaLnBrk="1" hangingPunct="1"/>
            <a:r>
              <a:rPr lang="en-US" altLang="en-US" smtClean="0"/>
              <a:t>Basic radio anatomy</a:t>
            </a:r>
          </a:p>
          <a:p>
            <a:pPr eaLnBrk="1" hangingPunct="1"/>
            <a:r>
              <a:rPr lang="en-US" altLang="en-US" smtClean="0"/>
              <a:t>Communications operations</a:t>
            </a:r>
          </a:p>
          <a:p>
            <a:pPr eaLnBrk="1" hangingPunct="1"/>
            <a:r>
              <a:rPr lang="en-US" altLang="en-US" smtClean="0"/>
              <a:t>Practical exercises</a:t>
            </a:r>
          </a:p>
        </p:txBody>
      </p:sp>
      <p:sp>
        <p:nvSpPr>
          <p:cNvPr id="102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A8960C7-A1FC-459E-9E91-75AF141E993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This slide intentionally left blank.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634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197026F-B881-4000-82C6-68FF17170D2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Tactical Call Sign Demonstration Script A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Southwest CERT Command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en-US" sz="2600" i="1" smtClean="0"/>
              <a:t>NOTE: You are calling EOC. You will initiate the call.</a:t>
            </a:r>
          </a:p>
          <a:p>
            <a:pPr eaLnBrk="1" hangingPunct="1"/>
            <a:r>
              <a:rPr lang="en-US" altLang="en-US" smtClean="0"/>
              <a:t>EOC, this is Southwest CERT Command, over.</a:t>
            </a:r>
          </a:p>
          <a:p>
            <a:pPr eaLnBrk="1" hangingPunct="1"/>
            <a:r>
              <a:rPr lang="en-US" altLang="en-US" smtClean="0"/>
              <a:t>EOC, this is SW CERT Command. Send 22 stretchers to corner of 12</a:t>
            </a:r>
            <a:r>
              <a:rPr lang="en-US" altLang="en-US" baseline="30000" smtClean="0"/>
              <a:t>th</a:t>
            </a:r>
            <a:r>
              <a:rPr lang="en-US" altLang="en-US" smtClean="0"/>
              <a:t> Street shelter near CVS, over.</a:t>
            </a:r>
          </a:p>
          <a:p>
            <a:pPr eaLnBrk="1" hangingPunct="1"/>
            <a:r>
              <a:rPr lang="en-US" altLang="en-US" smtClean="0"/>
              <a:t>EOC, this is SW CERT Command, out.</a:t>
            </a:r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645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6847CD7-5E73-4A31-B1B1-5C6B919A879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Tactical Call Sign Demonstration Script B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EOC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en-US" sz="2400" i="1" smtClean="0"/>
              <a:t>NOTE: You are responding to a call from Southwest CERT Command. They will initiate the call.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z="2400" i="1" smtClean="0"/>
          </a:p>
          <a:p>
            <a:pPr eaLnBrk="1" hangingPunct="1"/>
            <a:r>
              <a:rPr lang="en-US" altLang="en-US" smtClean="0"/>
              <a:t>Southwest CERT Command, this is EOC, over.</a:t>
            </a:r>
          </a:p>
          <a:p>
            <a:pPr eaLnBrk="1" hangingPunct="1"/>
            <a:r>
              <a:rPr lang="en-US" altLang="en-US" smtClean="0"/>
              <a:t>SW CERT Command, this is EOC, 22 stretchers at 12</a:t>
            </a:r>
            <a:r>
              <a:rPr lang="en-US" altLang="en-US" baseline="30000" smtClean="0"/>
              <a:t>th</a:t>
            </a:r>
            <a:r>
              <a:rPr lang="en-US" altLang="en-US" smtClean="0"/>
              <a:t> Street shelter, over.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655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3835B85-3F98-455D-9E38-A2B868C1B5E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Small Scenario Role-playing Card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Player 1: CERT Command</a:t>
            </a:r>
          </a:p>
          <a:p>
            <a:pPr eaLnBrk="1" hangingPunct="1"/>
            <a:r>
              <a:rPr lang="en-US" altLang="en-US" smtClean="0"/>
              <a:t>Player 2: Southeast Team Leader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Southeast Team Leader has located an individual in need of medical transportation, and needs assistance (a wheelchair)</a:t>
            </a:r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665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E07A778-56A4-4932-AE78-E1E075AA1E9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Small Scenario Role-playing Card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Player 1: Info Team Leader</a:t>
            </a:r>
          </a:p>
          <a:p>
            <a:pPr eaLnBrk="1" hangingPunct="1"/>
            <a:r>
              <a:rPr lang="en-US" altLang="en-US" smtClean="0"/>
              <a:t>Player 2: Info Team Member 1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Info Team 1 is alerting citizens in the area of an evacuation notice. One family in the area lacks adequate transportation.</a:t>
            </a:r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675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43EBAAE-9CAB-4732-9227-7F10AE2045A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Small Scenario Role-playing Card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Player 1: CERT Command</a:t>
            </a:r>
          </a:p>
          <a:p>
            <a:pPr eaLnBrk="1" hangingPunct="1"/>
            <a:r>
              <a:rPr lang="en-US" altLang="en-US" smtClean="0"/>
              <a:t>Player 2: CERT Group Leader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CERT Command has been contacted by police, who are requesting that a CERT Group be dispatched to aid with crowd control at the corner of 5</a:t>
            </a:r>
            <a:r>
              <a:rPr lang="en-US" altLang="en-US" baseline="30000" smtClean="0"/>
              <a:t>th</a:t>
            </a:r>
            <a:r>
              <a:rPr lang="en-US" altLang="en-US" smtClean="0"/>
              <a:t> Street and Oak Street.</a:t>
            </a: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686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3665513-90FE-49F8-B471-7ECE02EBF56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Small Scenario Role-playing Card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Player 1: CERT Search and Rescue 1</a:t>
            </a:r>
          </a:p>
          <a:p>
            <a:pPr eaLnBrk="1" hangingPunct="1"/>
            <a:r>
              <a:rPr lang="en-US" altLang="en-US" smtClean="0"/>
              <a:t>Player 2: CERT Search and Rescue 2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CERT Search and Rescue 1 is trying to help transport a citizen on a stretcher and needs assistance.</a:t>
            </a:r>
          </a:p>
        </p:txBody>
      </p:sp>
      <p:sp>
        <p:nvSpPr>
          <p:cNvPr id="696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696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199FF4E-5FCB-48B2-94F3-CB1E51F5E3B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Small Scenario Role-playing Card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Player 1: CERT Operations</a:t>
            </a:r>
          </a:p>
          <a:p>
            <a:pPr eaLnBrk="1" hangingPunct="1"/>
            <a:r>
              <a:rPr lang="en-US" altLang="en-US" smtClean="0"/>
              <a:t>Player 2: CERT Fire Suppression Group Leader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CERT Operations has been alerted that CERT Fire Group should be redeployed to Light Search and Rescue on Grant Avenue.</a:t>
            </a:r>
          </a:p>
        </p:txBody>
      </p:sp>
      <p:sp>
        <p:nvSpPr>
          <p:cNvPr id="706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706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DA41BB8-AEA5-43F0-8EAB-1FA5D9ADFA4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Small Scenario Role-playing Card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Player 1: CERT Community Center</a:t>
            </a:r>
          </a:p>
          <a:p>
            <a:pPr eaLnBrk="1" hangingPunct="1"/>
            <a:r>
              <a:rPr lang="en-US" altLang="en-US" smtClean="0"/>
              <a:t>Player 2: CERT Logistics Coordinator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CERT Community Center has seen an influx of citizens suffering from dehydration. They are running low on water at the community center.</a:t>
            </a:r>
          </a:p>
        </p:txBody>
      </p:sp>
      <p:sp>
        <p:nvSpPr>
          <p:cNvPr id="716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716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8221698-C032-4BC6-B774-8BF1A7102F4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Small Scenario Role-playing Card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Player 1: CERT Sandbag # 1</a:t>
            </a:r>
          </a:p>
          <a:p>
            <a:pPr eaLnBrk="1" hangingPunct="1"/>
            <a:r>
              <a:rPr lang="en-US" altLang="en-US" smtClean="0"/>
              <a:t>Player 2: CERT Command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Floodwaters are rising, and the CERT Sandbag # 1 needs more bodies to help carry sandbags.</a:t>
            </a:r>
          </a:p>
        </p:txBody>
      </p:sp>
      <p:sp>
        <p:nvSpPr>
          <p:cNvPr id="727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727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D241222-F9D0-4A12-AF3D-0AAEA560934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685800"/>
          </a:xfrm>
        </p:spPr>
        <p:txBody>
          <a:bodyPr/>
          <a:lstStyle/>
          <a:p>
            <a:pPr eaLnBrk="1" hangingPunct="1"/>
            <a:r>
              <a:rPr lang="en-US" altLang="en-US" sz="3200" smtClean="0"/>
              <a:t>Role of CERT Emergency Communications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Intra-team communications</a:t>
            </a:r>
          </a:p>
          <a:p>
            <a:pPr lvl="1" eaLnBrk="1" hangingPunct="1"/>
            <a:r>
              <a:rPr lang="en-US" altLang="en-US" smtClean="0"/>
              <a:t>Allows volunteers to quickly and effectively communicate with each other</a:t>
            </a:r>
          </a:p>
          <a:p>
            <a:pPr lvl="1" eaLnBrk="1" hangingPunct="1"/>
            <a:r>
              <a:rPr lang="en-US" altLang="en-US" smtClean="0"/>
              <a:t>Essential for functions such as light search and rescue and when dealing with large crowds</a:t>
            </a:r>
          </a:p>
          <a:p>
            <a:pPr lvl="1" eaLnBrk="1" hangingPunct="1"/>
            <a:r>
              <a:rPr lang="en-US" altLang="en-US" smtClean="0"/>
              <a:t>Other examples?</a:t>
            </a:r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5E947D2-1D5A-4DC7-80C0-14A4A00E0A4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Small Scenario Role-playing Card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Player 1: CERT Fire Suppression Group Leader</a:t>
            </a:r>
          </a:p>
          <a:p>
            <a:pPr eaLnBrk="1" hangingPunct="1"/>
            <a:r>
              <a:rPr lang="en-US" altLang="en-US" smtClean="0"/>
              <a:t>Player 2: CERT Fire Suppression Team 2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CERT Group Leader has been given directions from local office of emergency management to manually turn off power of homes on the block.</a:t>
            </a:r>
          </a:p>
        </p:txBody>
      </p:sp>
      <p:sp>
        <p:nvSpPr>
          <p:cNvPr id="737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737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60338A4-5900-49C8-9D64-077A17E8051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Small Scenario Role-playing Card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Player 1: CERT Fire Suppression Team 1</a:t>
            </a:r>
          </a:p>
          <a:p>
            <a:pPr eaLnBrk="1" hangingPunct="1"/>
            <a:r>
              <a:rPr lang="en-US" altLang="en-US" smtClean="0"/>
              <a:t>Player 2: CERT Fire Suppression Group Leader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CERT Fire Suppression Team 1, equipped with fire extinguishers, has found several small fires burning near homes on a residential street.</a:t>
            </a:r>
          </a:p>
        </p:txBody>
      </p:sp>
      <p:sp>
        <p:nvSpPr>
          <p:cNvPr id="747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747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79BF317-88F0-4F76-BE84-C25280F2472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Small Scenario Role-playing Card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Player 1: CERT Search and Rescue A </a:t>
            </a:r>
          </a:p>
          <a:p>
            <a:pPr eaLnBrk="1" hangingPunct="1"/>
            <a:r>
              <a:rPr lang="en-US" altLang="en-US" smtClean="0"/>
              <a:t>Player 2: CERT Command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CERT Search and Rescue A is controlling bleeding on a survivor injured by a falling tree limb during a storm. Additional medical treatment and transportation may be required.</a:t>
            </a:r>
          </a:p>
        </p:txBody>
      </p:sp>
      <p:sp>
        <p:nvSpPr>
          <p:cNvPr id="757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757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C0BC972-FF99-4B52-BE01-19CC3AC578E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9530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Communicating up to the next level</a:t>
            </a:r>
          </a:p>
          <a:p>
            <a:pPr lvl="1" eaLnBrk="1" hangingPunct="1"/>
            <a:r>
              <a:rPr lang="en-US" altLang="en-US" smtClean="0"/>
              <a:t>Tiers of communication</a:t>
            </a:r>
          </a:p>
          <a:p>
            <a:pPr lvl="1" eaLnBrk="1" hangingPunct="1"/>
            <a:r>
              <a:rPr lang="en-US" altLang="en-US" smtClean="0"/>
              <a:t>CERT volunteers are “eyes and ears”</a:t>
            </a:r>
          </a:p>
        </p:txBody>
      </p:sp>
      <p:sp>
        <p:nvSpPr>
          <p:cNvPr id="12291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689A25E-5C71-485A-8BF2-5B747B0B6C6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2293" name="Picture 7" descr="emergency fire_2_2673069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3043238" cy="4022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Role of CERT Emergency Communications (cont’d)</a:t>
            </a:r>
          </a:p>
        </p:txBody>
      </p:sp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Effective communications promotes safety</a:t>
            </a:r>
          </a:p>
          <a:p>
            <a:pPr lvl="1" eaLnBrk="1" hangingPunct="1"/>
            <a:r>
              <a:rPr lang="en-US" altLang="en-US" smtClean="0"/>
              <a:t>Calling for help when needed</a:t>
            </a:r>
          </a:p>
          <a:p>
            <a:pPr lvl="1" eaLnBrk="1" hangingPunct="1"/>
            <a:r>
              <a:rPr lang="en-US" altLang="en-US" smtClean="0"/>
              <a:t>Reporting safety-related incidents or concerns</a:t>
            </a:r>
          </a:p>
          <a:p>
            <a:pPr lvl="1" eaLnBrk="1" hangingPunct="1"/>
            <a:r>
              <a:rPr lang="en-US" altLang="en-US" smtClean="0"/>
              <a:t>Accountability – Team leader keeping track of team members</a:t>
            </a:r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Emergency Communications</a:t>
            </a:r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615D0C8-AC48-4EE8-B91A-793F5BEE29B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Role of CERT Emergency Communications (cont’d)</a:t>
            </a: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Emergency Communication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Module Learning Objectives&amp;quot;&quot;/&gt;&lt;property id=&quot;20307&quot; value=&quot;257&quot;/&gt;&lt;/object&gt;&lt;object type=&quot;3&quot; unique_id=&quot;10006&quot;&gt;&lt;property id=&quot;20148&quot; value=&quot;5&quot;/&gt;&lt;property id=&quot;20300&quot; value=&quot;Slide 4 - &amp;quot;Introduction&amp;quot;&quot;/&gt;&lt;property id=&quot;20307&quot; value=&quot;258&quot;/&gt;&lt;/object&gt;&lt;object type=&quot;3&quot; unique_id=&quot;10007&quot;&gt;&lt;property id=&quot;20148&quot; value=&quot;5&quot;/&gt;&lt;property id=&quot;20300&quot; value=&quot;Slide 5 - &amp;quot;Introduction&amp;quot;&quot;/&gt;&lt;property id=&quot;20307&quot; value=&quot;259&quot;/&gt;&lt;/object&gt;&lt;object type=&quot;3&quot; unique_id=&quot;10008&quot;&gt;&lt;property id=&quot;20148&quot; value=&quot;5&quot;/&gt;&lt;property id=&quot;20300&quot; value=&quot;Slide 6 - &amp;quot;Overview&amp;quot;&quot;/&gt;&lt;property id=&quot;20307&quot; value=&quot;260&quot;/&gt;&lt;/object&gt;&lt;object type=&quot;3&quot; unique_id=&quot;10010&quot;&gt;&lt;property id=&quot;20148&quot; value=&quot;5&quot;/&gt;&lt;property id=&quot;20300&quot; value=&quot;Slide 9 - &amp;quot;Role of CERT Emergency Communications&amp;quot;&quot;/&gt;&lt;property id=&quot;20307&quot; value=&quot;262&quot;/&gt;&lt;/object&gt;&lt;object type=&quot;3&quot; unique_id=&quot;10011&quot;&gt;&lt;property id=&quot;20148&quot; value=&quot;5&quot;/&gt;&lt;property id=&quot;20300&quot; value=&quot;Slide 10 - &amp;quot;Communications Plan&amp;quot;&quot;/&gt;&lt;property id=&quot;20307&quot; value=&quot;263&quot;/&gt;&lt;/object&gt;&lt;object type=&quot;3&quot; unique_id=&quot;10012&quot;&gt;&lt;property id=&quot;20148&quot; value=&quot;5&quot;/&gt;&lt;property id=&quot;20300&quot; value=&quot;Slide 11 - &amp;quot;Communications Plan&amp;quot;&quot;/&gt;&lt;property id=&quot;20307&quot; value=&quot;264&quot;/&gt;&lt;/object&gt;&lt;object type=&quot;3&quot; unique_id=&quot;10013&quot;&gt;&lt;property id=&quot;20148&quot; value=&quot;5&quot;/&gt;&lt;property id=&quot;20300&quot; value=&quot;Slide 12 - &amp;quot;Communications Plan&amp;quot;&quot;/&gt;&lt;property id=&quot;20307&quot; value=&quot;265&quot;/&gt;&lt;/object&gt;&lt;object type=&quot;3&quot; unique_id=&quot;10014&quot;&gt;&lt;property id=&quot;20148&quot; value=&quot;5&quot;/&gt;&lt;property id=&quot;20300&quot; value=&quot;Slide 13 - &amp;quot;Communications Plan&amp;quot;&quot;/&gt;&lt;property id=&quot;20307&quot; value=&quot;266&quot;/&gt;&lt;/object&gt;&lt;object type=&quot;3&quot; unique_id=&quot;10016&quot;&gt;&lt;property id=&quot;20148&quot; value=&quot;5&quot;/&gt;&lt;property id=&quot;20300&quot; value=&quot;Slide 16 - &amp;quot;Communications Plan&amp;quot;&quot;/&gt;&lt;property id=&quot;20307&quot; value=&quot;268&quot;/&gt;&lt;/object&gt;&lt;object type=&quot;3&quot; unique_id=&quot;10018&quot;&gt;&lt;property id=&quot;20148&quot; value=&quot;5&quot;/&gt;&lt;property id=&quot;20300&quot; value=&quot;Slide 17 - &amp;quot;Communications Modes&amp;quot;&quot;/&gt;&lt;property id=&quot;20307&quot; value=&quot;270&quot;/&gt;&lt;/object&gt;&lt;object type=&quot;3&quot; unique_id=&quot;10019&quot;&gt;&lt;property id=&quot;20148&quot; value=&quot;5&quot;/&gt;&lt;property id=&quot;20300&quot; value=&quot;Slide 18 - &amp;quot;Communication Modes&amp;quot;&quot;/&gt;&lt;property id=&quot;20307&quot; value=&quot;271&quot;/&gt;&lt;/object&gt;&lt;object type=&quot;3&quot; unique_id=&quot;10020&quot;&gt;&lt;property id=&quot;20148&quot; value=&quot;5&quot;/&gt;&lt;property id=&quot;20300&quot; value=&quot;Slide 19 - &amp;quot;Runners&amp;quot;&quot;/&gt;&lt;property id=&quot;20307&quot; value=&quot;272&quot;/&gt;&lt;/object&gt;&lt;object type=&quot;3&quot; unique_id=&quot;10649&quot;&gt;&lt;property id=&quot;20148&quot; value=&quot;5&quot;/&gt;&lt;property id=&quot;20300&quot; value=&quot;Slide 7 - &amp;quot;Role of CERT Emergency Communications&amp;quot;&quot;/&gt;&lt;property id=&quot;20307&quot; value=&quot;274&quot;/&gt;&lt;/object&gt;&lt;object type=&quot;3&quot; unique_id=&quot;10650&quot;&gt;&lt;property id=&quot;20148&quot; value=&quot;5&quot;/&gt;&lt;property id=&quot;20300&quot; value=&quot;Slide 8 - &amp;quot;Role of CERT Emergency Communications&amp;quot;&quot;/&gt;&lt;property id=&quot;20307&quot; value=&quot;273&quot;/&gt;&lt;/object&gt;&lt;object type=&quot;3&quot; unique_id=&quot;10651&quot;&gt;&lt;property id=&quot;20148&quot; value=&quot;5&quot;/&gt;&lt;property id=&quot;20300&quot; value=&quot;Slide 20 - &amp;quot;Runners&amp;quot;&quot;/&gt;&lt;property id=&quot;20307&quot; value=&quot;276&quot;/&gt;&lt;/object&gt;&lt;object type=&quot;3&quot; unique_id=&quot;10652&quot;&gt;&lt;property id=&quot;20148&quot; value=&quot;5&quot;/&gt;&lt;property id=&quot;20300&quot; value=&quot;Slide 21 - &amp;quot;Landlines&amp;quot;&quot;/&gt;&lt;property id=&quot;20307&quot; value=&quot;277&quot;/&gt;&lt;/object&gt;&lt;object type=&quot;3&quot; unique_id=&quot;10653&quot;&gt;&lt;property id=&quot;20148&quot; value=&quot;5&quot;/&gt;&lt;property id=&quot;20300&quot; value=&quot;Slide 22 - &amp;quot;Landlines&amp;quot;&quot;/&gt;&lt;property id=&quot;20307&quot; value=&quot;278&quot;/&gt;&lt;/object&gt;&lt;object type=&quot;3&quot; unique_id=&quot;10654&quot;&gt;&lt;property id=&quot;20148&quot; value=&quot;5&quot;/&gt;&lt;property id=&quot;20300&quot; value=&quot;Slide 23 - &amp;quot;Cellular Phones&amp;quot;&quot;/&gt;&lt;property id=&quot;20307&quot; value=&quot;279&quot;/&gt;&lt;/object&gt;&lt;object type=&quot;3&quot; unique_id=&quot;10655&quot;&gt;&lt;property id=&quot;20148&quot; value=&quot;5&quot;/&gt;&lt;property id=&quot;20300&quot; value=&quot;Slide 24 - &amp;quot;Cellular Phones&amp;quot;&quot;/&gt;&lt;property id=&quot;20307&quot; value=&quot;280&quot;/&gt;&lt;/object&gt;&lt;object type=&quot;3&quot; unique_id=&quot;10656&quot;&gt;&lt;property id=&quot;20148&quot; value=&quot;5&quot;/&gt;&lt;property id=&quot;20300&quot; value=&quot;Slide 25 - &amp;quot;Satellite Phones&amp;quot;&quot;/&gt;&lt;property id=&quot;20307&quot; value=&quot;281&quot;/&gt;&lt;/object&gt;&lt;object type=&quot;3&quot; unique_id=&quot;10657&quot;&gt;&lt;property id=&quot;20148&quot; value=&quot;5&quot;/&gt;&lt;property id=&quot;20300&quot; value=&quot;Slide 26 - &amp;quot;Computer Communications&amp;quot;&quot;/&gt;&lt;property id=&quot;20307&quot; value=&quot;282&quot;/&gt;&lt;/object&gt;&lt;object type=&quot;3&quot; unique_id=&quot;10658&quot;&gt;&lt;property id=&quot;20148&quot; value=&quot;5&quot;/&gt;&lt;property id=&quot;20300&quot; value=&quot;Slide 27 - &amp;quot;Computer Communications&amp;quot;&quot;/&gt;&lt;property id=&quot;20307&quot; value=&quot;283&quot;/&gt;&lt;/object&gt;&lt;object type=&quot;3&quot; unique_id=&quot;10659&quot;&gt;&lt;property id=&quot;20148&quot; value=&quot;5&quot;/&gt;&lt;property id=&quot;20300&quot; value=&quot;Slide 28 - &amp;quot;Two-way Radio Communications&amp;quot;&quot;/&gt;&lt;property id=&quot;20307&quot; value=&quot;284&quot;/&gt;&lt;/object&gt;&lt;object type=&quot;3&quot; unique_id=&quot;10660&quot;&gt;&lt;property id=&quot;20148&quot; value=&quot;5&quot;/&gt;&lt;property id=&quot;20300&quot; value=&quot;Slide 29 - &amp;quot;Two-way Radios&amp;quot;&quot;/&gt;&lt;property id=&quot;20307&quot; value=&quot;285&quot;/&gt;&lt;/object&gt;&lt;object type=&quot;3&quot; unique_id=&quot;10661&quot;&gt;&lt;property id=&quot;20148&quot; value=&quot;5&quot;/&gt;&lt;property id=&quot;20300&quot; value=&quot;Slide 30 - &amp;quot;Two-way Radios&amp;quot;&quot;/&gt;&lt;property id=&quot;20307&quot; value=&quot;286&quot;/&gt;&lt;/object&gt;&lt;object type=&quot;3&quot; unique_id=&quot;10662&quot;&gt;&lt;property id=&quot;20148&quot; value=&quot;5&quot;/&gt;&lt;property id=&quot;20300&quot; value=&quot;Slide 31 - &amp;quot;Two-way Radios&amp;quot;&quot;/&gt;&lt;property id=&quot;20307&quot; value=&quot;287&quot;/&gt;&lt;/object&gt;&lt;object type=&quot;3&quot; unique_id=&quot;10663&quot;&gt;&lt;property id=&quot;20148&quot; value=&quot;5&quot;/&gt;&lt;property id=&quot;20300&quot; value=&quot;Slide 32 - &amp;quot;Two-way Radios&amp;amp;#x09;&amp;quot;&quot;/&gt;&lt;property id=&quot;20307&quot; value=&quot;288&quot;/&gt;&lt;/object&gt;&lt;object type=&quot;3&quot; unique_id=&quot;10664&quot;&gt;&lt;property id=&quot;20148&quot; value=&quot;5&quot;/&gt;&lt;property id=&quot;20300&quot; value=&quot;Slide 33 - &amp;quot;Two-way Radios&amp;amp;#x09;&amp;quot;&quot;/&gt;&lt;property id=&quot;20307&quot; value=&quot;289&quot;/&gt;&lt;/object&gt;&lt;object type=&quot;3&quot; unique_id=&quot;10665&quot;&gt;&lt;property id=&quot;20148&quot; value=&quot;5&quot;/&gt;&lt;property id=&quot;20300&quot; value=&quot;Slide 34 - &amp;quot;Two-way Radios&amp;amp;#x09;&amp;quot;&quot;/&gt;&lt;property id=&quot;20307&quot; value=&quot;290&quot;/&gt;&lt;/object&gt;&lt;object type=&quot;3&quot; unique_id=&quot;10666&quot;&gt;&lt;property id=&quot;20148&quot; value=&quot;5&quot;/&gt;&lt;property id=&quot;20300&quot; value=&quot;Slide 35 - &amp;quot;Two-way Radios&amp;amp;#x09;&amp;quot;&quot;/&gt;&lt;property id=&quot;20307&quot; value=&quot;291&quot;/&gt;&lt;/object&gt;&lt;object type=&quot;3&quot; unique_id=&quot;10667&quot;&gt;&lt;property id=&quot;20148&quot; value=&quot;5&quot;/&gt;&lt;property id=&quot;20300&quot; value=&quot;Slide 36 - &amp;quot;Two-way Radios&amp;amp;#x09;&amp;quot;&quot;/&gt;&lt;property id=&quot;20307&quot; value=&quot;292&quot;/&gt;&lt;/object&gt;&lt;object type=&quot;3&quot; unique_id=&quot;10668&quot;&gt;&lt;property id=&quot;20148&quot; value=&quot;5&quot;/&gt;&lt;property id=&quot;20300&quot; value=&quot;Slide 37 - &amp;quot;Two-way Radios&amp;amp;#x09;&amp;quot;&quot;/&gt;&lt;property id=&quot;20307&quot; value=&quot;293&quot;/&gt;&lt;/object&gt;&lt;object type=&quot;3&quot; unique_id=&quot;10669&quot;&gt;&lt;property id=&quot;20148&quot; value=&quot;5&quot;/&gt;&lt;property id=&quot;20300&quot; value=&quot;Slide 38 - &amp;quot;Two-way Radios&amp;amp;#x09;&amp;quot;&quot;/&gt;&lt;property id=&quot;20307&quot; value=&quot;294&quot;/&gt;&lt;/object&gt;&lt;object type=&quot;3&quot; unique_id=&quot;10670&quot;&gt;&lt;property id=&quot;20148&quot; value=&quot;5&quot;/&gt;&lt;property id=&quot;20300&quot; value=&quot;Slide 39 - &amp;quot;Two-way Radios&amp;amp;#x09;&amp;quot;&quot;/&gt;&lt;property id=&quot;20307&quot; value=&quot;295&quot;/&gt;&lt;/object&gt;&lt;object type=&quot;3&quot; unique_id=&quot;10671&quot;&gt;&lt;property id=&quot;20148&quot; value=&quot;5&quot;/&gt;&lt;property id=&quot;20300&quot; value=&quot;Slide 40 - &amp;quot;Two-way Radios&amp;amp;#x09;&amp;quot;&quot;/&gt;&lt;property id=&quot;20307&quot; value=&quot;296&quot;/&gt;&lt;/object&gt;&lt;object type=&quot;3&quot; unique_id=&quot;10672&quot;&gt;&lt;property id=&quot;20148&quot; value=&quot;5&quot;/&gt;&lt;property id=&quot;20300&quot; value=&quot;Slide 41 - &amp;quot;Two-way Radios&amp;amp;#x09;&amp;quot;&quot;/&gt;&lt;property id=&quot;20307&quot; value=&quot;297&quot;/&gt;&lt;/object&gt;&lt;object type=&quot;3&quot; unique_id=&quot;10673&quot;&gt;&lt;property id=&quot;20148&quot; value=&quot;5&quot;/&gt;&lt;property id=&quot;20300&quot; value=&quot;Slide 42 - &amp;quot;Two-way Radios&amp;amp;#x09;&amp;quot;&quot;/&gt;&lt;property id=&quot;20307&quot; value=&quot;298&quot;/&gt;&lt;/object&gt;&lt;object type=&quot;3&quot; unique_id=&quot;10674&quot;&gt;&lt;property id=&quot;20148&quot; value=&quot;5&quot;/&gt;&lt;property id=&quot;20300&quot; value=&quot;Slide 43 - &amp;quot;Two-way Radios&amp;quot;&quot;/&gt;&lt;property id=&quot;20307&quot; value=&quot;299&quot;/&gt;&lt;/object&gt;&lt;object type=&quot;3&quot; unique_id=&quot;11845&quot;&gt;&lt;property id=&quot;20148&quot; value=&quot;5&quot;/&gt;&lt;property id=&quot;20300&quot; value=&quot;Slide 44 - &amp;quot;Basic Radio Anatomy&amp;quot;&quot;/&gt;&lt;property id=&quot;20307&quot; value=&quot;325&quot;/&gt;&lt;/object&gt;&lt;object type=&quot;3&quot; unique_id=&quot;11846&quot;&gt;&lt;property id=&quot;20148&quot; value=&quot;5&quot;/&gt;&lt;property id=&quot;20300&quot; value=&quot;Slide 46 - &amp;quot;Basic Radio Anatomy&amp;quot;&quot;/&gt;&lt;property id=&quot;20307&quot; value=&quot;300&quot;/&gt;&lt;/object&gt;&lt;object type=&quot;3&quot; unique_id=&quot;11847&quot;&gt;&lt;property id=&quot;20148&quot; value=&quot;5&quot;/&gt;&lt;property id=&quot;20300&quot; value=&quot;Slide 47 - &amp;quot;Basic Radio Anatomy&amp;quot;&quot;/&gt;&lt;property id=&quot;20307&quot; value=&quot;301&quot;/&gt;&lt;/object&gt;&lt;object type=&quot;3&quot; unique_id=&quot;11849&quot;&gt;&lt;property id=&quot;20148&quot; value=&quot;5&quot;/&gt;&lt;property id=&quot;20300&quot; value=&quot;Slide 48 - &amp;quot;Net Operations&amp;quot;&quot;/&gt;&lt;property id=&quot;20307&quot; value=&quot;303&quot;/&gt;&lt;/object&gt;&lt;object type=&quot;3&quot; unique_id=&quot;11853&quot;&gt;&lt;property id=&quot;20148&quot; value=&quot;5&quot;/&gt;&lt;property id=&quot;20300&quot; value=&quot;Slide 49 - &amp;quot;Tactical Call Signs&amp;quot;&quot;/&gt;&lt;property id=&quot;20307&quot; value=&quot;307&quot;/&gt;&lt;/object&gt;&lt;object type=&quot;3&quot; unique_id=&quot;11854&quot;&gt;&lt;property id=&quot;20148&quot; value=&quot;5&quot;/&gt;&lt;property id=&quot;20300&quot; value=&quot;Slide 50 - &amp;quot;Tactical Call Signs&amp;quot;&quot;/&gt;&lt;property id=&quot;20307&quot; value=&quot;308&quot;/&gt;&lt;/object&gt;&lt;object type=&quot;3&quot; unique_id=&quot;11855&quot;&gt;&lt;property id=&quot;20148&quot; value=&quot;5&quot;/&gt;&lt;property id=&quot;20300&quot; value=&quot;Slide 51 - &amp;quot;Radio Use&amp;quot;&quot;/&gt;&lt;property id=&quot;20307&quot; value=&quot;309&quot;/&gt;&lt;/object&gt;&lt;object type=&quot;3&quot; unique_id=&quot;11856&quot;&gt;&lt;property id=&quot;20148&quot; value=&quot;5&quot;/&gt;&lt;property id=&quot;20300&quot; value=&quot;Slide 52 - &amp;quot;Radio Use&amp;quot;&quot;/&gt;&lt;property id=&quot;20307&quot; value=&quot;310&quot;/&gt;&lt;/object&gt;&lt;object type=&quot;3&quot; unique_id=&quot;11857&quot;&gt;&lt;property id=&quot;20148&quot; value=&quot;5&quot;/&gt;&lt;property id=&quot;20300&quot; value=&quot;Slide 53 - &amp;quot;Pro-Words&amp;quot;&quot;/&gt;&lt;property id=&quot;20307&quot; value=&quot;311&quot;/&gt;&lt;/object&gt;&lt;object type=&quot;3&quot; unique_id=&quot;11858&quot;&gt;&lt;property id=&quot;20148&quot; value=&quot;5&quot;/&gt;&lt;property id=&quot;20300&quot; value=&quot;Slide 54 - &amp;quot;Phonetic Alphabet&amp;quot;&quot;/&gt;&lt;property id=&quot;20307&quot; value=&quot;312&quot;/&gt;&lt;/object&gt;&lt;object type=&quot;3&quot; unique_id=&quot;11859&quot;&gt;&lt;property id=&quot;20148&quot; value=&quot;5&quot;/&gt;&lt;property id=&quot;20300&quot; value=&quot;Slide 55 - &amp;quot;Practical Exercise – Role-playing&amp;quot;&quot;/&gt;&lt;property id=&quot;20307&quot; value=&quot;313&quot;/&gt;&lt;/object&gt;&lt;object type=&quot;3&quot; unique_id=&quot;11861&quot;&gt;&lt;property id=&quot;20148&quot; value=&quot;5&quot;/&gt;&lt;property id=&quot;20300&quot; value=&quot;Slide 60&quot;/&gt;&lt;property id=&quot;20307&quot; value=&quot;315&quot;/&gt;&lt;/object&gt;&lt;object type=&quot;3&quot; unique_id=&quot;11862&quot;&gt;&lt;property id=&quot;20148&quot; value=&quot;5&quot;/&gt;&lt;property id=&quot;20300&quot; value=&quot;Slide 61 - &amp;quot;Tactical Call Sign Demonstration Script A &amp;quot;&quot;/&gt;&lt;property id=&quot;20307&quot; value=&quot;316&quot;/&gt;&lt;/object&gt;&lt;object type=&quot;3&quot; unique_id=&quot;11863&quot;&gt;&lt;property id=&quot;20148&quot; value=&quot;5&quot;/&gt;&lt;property id=&quot;20300&quot; value=&quot;Slide 62 - &amp;quot;Tactical Call Sign Demonstration Script B&amp;quot;&quot;/&gt;&lt;property id=&quot;20307&quot; value=&quot;317&quot;/&gt;&lt;/object&gt;&lt;object type=&quot;3&quot; unique_id=&quot;11864&quot;&gt;&lt;property id=&quot;20148&quot; value=&quot;5&quot;/&gt;&lt;property id=&quot;20300&quot; value=&quot;Slide 63 - &amp;quot;Small Scenario Role-playing Card&amp;quot;&quot;/&gt;&lt;property id=&quot;20307&quot; value=&quot;318&quot;/&gt;&lt;/object&gt;&lt;object type=&quot;3&quot; unique_id=&quot;11865&quot;&gt;&lt;property id=&quot;20148&quot; value=&quot;5&quot;/&gt;&lt;property id=&quot;20300&quot; value=&quot;Slide 64 - &amp;quot;Small Scenario Role-playing Card&amp;quot;&quot;/&gt;&lt;property id=&quot;20307&quot; value=&quot;319&quot;/&gt;&lt;/object&gt;&lt;object type=&quot;3&quot; unique_id=&quot;11866&quot;&gt;&lt;property id=&quot;20148&quot; value=&quot;5&quot;/&gt;&lt;property id=&quot;20300&quot; value=&quot;Slide 65 - &amp;quot;Small Scenario Role-playing Card&amp;quot;&quot;/&gt;&lt;property id=&quot;20307&quot; value=&quot;320&quot;/&gt;&lt;/object&gt;&lt;object type=&quot;3&quot; unique_id=&quot;11867&quot;&gt;&lt;property id=&quot;20148&quot; value=&quot;5&quot;/&gt;&lt;property id=&quot;20300&quot; value=&quot;Slide 66 - &amp;quot;Small Scenario Role-playing Card&amp;quot;&quot;/&gt;&lt;property id=&quot;20307&quot; value=&quot;321&quot;/&gt;&lt;/object&gt;&lt;object type=&quot;3&quot; unique_id=&quot;11868&quot;&gt;&lt;property id=&quot;20148&quot; value=&quot;5&quot;/&gt;&lt;property id=&quot;20300&quot; value=&quot;Slide 67 - &amp;quot;Small Scenario Role-playing Card&amp;quot;&quot;/&gt;&lt;property id=&quot;20307&quot; value=&quot;322&quot;/&gt;&lt;/object&gt;&lt;object type=&quot;3&quot; unique_id=&quot;11869&quot;&gt;&lt;property id=&quot;20148&quot; value=&quot;5&quot;/&gt;&lt;property id=&quot;20300&quot; value=&quot;Slide 68 - &amp;quot;Small Scenario Role-playing Card&amp;quot;&quot;/&gt;&lt;property id=&quot;20307&quot; value=&quot;323&quot;/&gt;&lt;/object&gt;&lt;object type=&quot;3&quot; unique_id=&quot;11870&quot;&gt;&lt;property id=&quot;20148&quot; value=&quot;5&quot;/&gt;&lt;property id=&quot;20300&quot; value=&quot;Slide 69 - &amp;quot;Small Scenario Role-playing Card&amp;quot;&quot;/&gt;&lt;property id=&quot;20307&quot; value=&quot;324&quot;/&gt;&lt;/object&gt;&lt;object type=&quot;3&quot; unique_id=&quot;12155&quot;&gt;&lt;property id=&quot;20148&quot; value=&quot;5&quot;/&gt;&lt;property id=&quot;20300&quot; value=&quot;Slide 45 - &amp;quot;Basic Radio Anatomy&amp;quot;&quot;/&gt;&lt;property id=&quot;20307&quot; value=&quot;326&quot;/&gt;&lt;/object&gt;&lt;object type=&quot;3&quot; unique_id=&quot;12444&quot;&gt;&lt;property id=&quot;20148&quot; value=&quot;5&quot;/&gt;&lt;property id=&quot;20300&quot; value=&quot;Slide 14 - &amp;quot;Communications Plan&amp;quot;&quot;/&gt;&lt;property id=&quot;20307&quot; value=&quot;327&quot;/&gt;&lt;/object&gt;&lt;object type=&quot;3&quot; unique_id=&quot;12733&quot;&gt;&lt;property id=&quot;20148&quot; value=&quot;5&quot;/&gt;&lt;property id=&quot;20300&quot; value=&quot;Slide 15 - &amp;quot;Communications Plan&amp;quot;&quot;/&gt;&lt;property id=&quot;20307&quot; value=&quot;328&quot;/&gt;&lt;/object&gt;&lt;object type=&quot;3&quot; unique_id=&quot;13014&quot;&gt;&lt;property id=&quot;20148&quot; value=&quot;5&quot;/&gt;&lt;property id=&quot;20300&quot; value=&quot;Slide 57 - &amp;quot;Emergency Communications&amp;quot;&quot;/&gt;&lt;property id=&quot;20307&quot; value=&quot;332&quot;/&gt;&lt;/object&gt;&lt;object type=&quot;3&quot; unique_id=&quot;13015&quot;&gt;&lt;property id=&quot;20148&quot; value=&quot;5&quot;/&gt;&lt;property id=&quot;20300&quot; value=&quot;Slide 70 - &amp;quot;Small Scenario Role-playing Card&amp;quot;&quot;/&gt;&lt;property id=&quot;20307&quot; value=&quot;329&quot;/&gt;&lt;/object&gt;&lt;object type=&quot;3&quot; unique_id=&quot;13016&quot;&gt;&lt;property id=&quot;20148&quot; value=&quot;5&quot;/&gt;&lt;property id=&quot;20300&quot; value=&quot;Slide 71 - &amp;quot;Small Scenario Role-playing Card&amp;quot;&quot;/&gt;&lt;property id=&quot;20307&quot; value=&quot;330&quot;/&gt;&lt;/object&gt;&lt;object type=&quot;3&quot; unique_id=&quot;13017&quot;&gt;&lt;property id=&quot;20148&quot; value=&quot;5&quot;/&gt;&lt;property id=&quot;20300&quot; value=&quot;Slide 72 - &amp;quot;Small Scenario Role-playing Card&amp;quot;&quot;/&gt;&lt;property id=&quot;20307&quot; value=&quot;331&quot;/&gt;&lt;/object&gt;&lt;object type=&quot;3&quot; unique_id=&quot;13164&quot;&gt;&lt;property id=&quot;20148&quot; value=&quot;5&quot;/&gt;&lt;property id=&quot;20300&quot; value=&quot;Slide 58&quot;/&gt;&lt;property id=&quot;20307&quot; value=&quot;333&quot;/&gt;&lt;/object&gt;&lt;object type=&quot;3&quot; unique_id=&quot;13165&quot;&gt;&lt;property id=&quot;20148&quot; value=&quot;5&quot;/&gt;&lt;property id=&quot;20300&quot; value=&quot;Slide 59&quot;/&gt;&lt;property id=&quot;20307&quot; value=&quot;334&quot;/&gt;&lt;/object&gt;&lt;object type=&quot;3&quot; unique_id=&quot;13167&quot;&gt;&lt;property id=&quot;20148&quot; value=&quot;5&quot;/&gt;&lt;property id=&quot;20300&quot; value=&quot;Slide 56 - &amp;quot;Module Summary&amp;quot;&quot;/&gt;&lt;property id=&quot;20307&quot; value=&quot;335&quot;/&gt;&lt;/object&gt;&lt;object type=&quot;3&quot; unique_id=&quot;13242&quot;&gt;&lt;property id=&quot;20148&quot; value=&quot;5&quot;/&gt;&lt;property id=&quot;20300&quot; value=&quot;Slide 3 - &amp;quot;Module Learning Objectives, cont.&amp;quot;&quot;/&gt;&lt;property id=&quot;20307&quot; value=&quot;337&quot;/&gt;&lt;/object&gt;&lt;/object&gt;&lt;/object&gt;&lt;/database&gt;"/>
</p:tagLst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E85BDD8-6941-4E82-9DC0-483F85EB80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1BA4E7-508A-41AC-BE85-AC28F5E895D6}">
  <ds:schemaRefs>
    <ds:schemaRef ds:uri="http://www.w3.org/XML/1998/namespace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105EC20-FABD-4F26-9A3F-188CBA2278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2558</TotalTime>
  <Words>2462</Words>
  <Application>Microsoft Office PowerPoint</Application>
  <PresentationFormat>On-screen Show (4:3)</PresentationFormat>
  <Paragraphs>742</Paragraphs>
  <Slides>72</Slides>
  <Notes>72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Cert_ppt_template_all but TTT</vt:lpstr>
      <vt:lpstr>Emergency Communications</vt:lpstr>
      <vt:lpstr>Module Learning Objectives</vt:lpstr>
      <vt:lpstr>Module Learning Objectives (cont’d)</vt:lpstr>
      <vt:lpstr>Introduction</vt:lpstr>
      <vt:lpstr>Introduction</vt:lpstr>
      <vt:lpstr>Overview</vt:lpstr>
      <vt:lpstr>Role of CERT Emergency Communications </vt:lpstr>
      <vt:lpstr>Role of CERT Emergency Communications (cont’d)</vt:lpstr>
      <vt:lpstr>Role of CERT Emergency Communications (cont’d)</vt:lpstr>
      <vt:lpstr>Communications Plan</vt:lpstr>
      <vt:lpstr>Communications Plan (cont’d)</vt:lpstr>
      <vt:lpstr>Communications Plan (cont’d)</vt:lpstr>
      <vt:lpstr>Communications Plan (cont’d)</vt:lpstr>
      <vt:lpstr>Communications Plan (cont’d)</vt:lpstr>
      <vt:lpstr>Communications Plan (cont’d)</vt:lpstr>
      <vt:lpstr>Communications Plan (cont’d)</vt:lpstr>
      <vt:lpstr>Communications Modes</vt:lpstr>
      <vt:lpstr>Communication Modes (cont’d)</vt:lpstr>
      <vt:lpstr>Runners</vt:lpstr>
      <vt:lpstr>Runners (cont’d)</vt:lpstr>
      <vt:lpstr>Landlines</vt:lpstr>
      <vt:lpstr>Landlines (cont’d)</vt:lpstr>
      <vt:lpstr>Cellular Phones</vt:lpstr>
      <vt:lpstr>Cellular Phones (cont’d)</vt:lpstr>
      <vt:lpstr>Satellite Phones</vt:lpstr>
      <vt:lpstr>Computer Communications</vt:lpstr>
      <vt:lpstr>Computer Communications (cont’d)</vt:lpstr>
      <vt:lpstr>Two-way Radio Communications</vt:lpstr>
      <vt:lpstr>Two-way Radios</vt:lpstr>
      <vt:lpstr>Two-way Radios (cont’d)</vt:lpstr>
      <vt:lpstr>Two-way Radios (cont’d)</vt:lpstr>
      <vt:lpstr>Two-way Radios (cont’d)  </vt:lpstr>
      <vt:lpstr>Two-way Radios (cont’d)  </vt:lpstr>
      <vt:lpstr>Two-way Radios (cont’d)  </vt:lpstr>
      <vt:lpstr>Two-way Radios (cont’d)  </vt:lpstr>
      <vt:lpstr>Two-way Radios (cont’d)  </vt:lpstr>
      <vt:lpstr>Two-way Radios (cont’d)  </vt:lpstr>
      <vt:lpstr>Two-way Radios (cont’d)  </vt:lpstr>
      <vt:lpstr>Two-way Radios (cont’d)  </vt:lpstr>
      <vt:lpstr>Two-way Radios (cont’d)  </vt:lpstr>
      <vt:lpstr>Two-way Radios (cont’d)  </vt:lpstr>
      <vt:lpstr>Two-way Radios (cont’d)  </vt:lpstr>
      <vt:lpstr>Two-way Radios (cont’d)</vt:lpstr>
      <vt:lpstr>Basic Radio Anatomy</vt:lpstr>
      <vt:lpstr>Basic Radio Anatomy (cont’d)</vt:lpstr>
      <vt:lpstr>Basic Radio Anatomy (cont’d)</vt:lpstr>
      <vt:lpstr>Basic Radio Anatomy (cont’d)</vt:lpstr>
      <vt:lpstr>Net Operations</vt:lpstr>
      <vt:lpstr>Tactical Call Signs</vt:lpstr>
      <vt:lpstr>Tactical Call Signs (cont’d)</vt:lpstr>
      <vt:lpstr>Radio Use</vt:lpstr>
      <vt:lpstr>Radio Use (cont’d)</vt:lpstr>
      <vt:lpstr>Pro-Words</vt:lpstr>
      <vt:lpstr>Phonetic Alphabet</vt:lpstr>
      <vt:lpstr>Practical Exercise – Role-playing</vt:lpstr>
      <vt:lpstr>Module Summary</vt:lpstr>
      <vt:lpstr>Emergency Communications</vt:lpstr>
      <vt:lpstr>PowerPoint Presentation</vt:lpstr>
      <vt:lpstr>PowerPoint Presentation</vt:lpstr>
      <vt:lpstr>PowerPoint Presentation</vt:lpstr>
      <vt:lpstr>Tactical Call Sign Demonstration Script A </vt:lpstr>
      <vt:lpstr>Tactical Call Sign Demonstration Script B</vt:lpstr>
      <vt:lpstr>Small Scenario Role-playing Card</vt:lpstr>
      <vt:lpstr>Small Scenario Role-playing Card</vt:lpstr>
      <vt:lpstr>Small Scenario Role-playing Card</vt:lpstr>
      <vt:lpstr>Small Scenario Role-playing Card</vt:lpstr>
      <vt:lpstr>Small Scenario Role-playing Card</vt:lpstr>
      <vt:lpstr>Small Scenario Role-playing Card</vt:lpstr>
      <vt:lpstr>Small Scenario Role-playing Card</vt:lpstr>
      <vt:lpstr>Small Scenario Role-playing Card</vt:lpstr>
      <vt:lpstr>Small Scenario Role-playing Card</vt:lpstr>
      <vt:lpstr>Small Scenario Role-playing Card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Emergency Communications</dc:title>
  <dc:subject>This module describes the importance of communications in emergency response</dc:subject>
  <dc:creator>FEMA;Community Emergency Response Team</dc:creator>
  <cp:keywords>FEMA, CERT, emergency, communications</cp:keywords>
  <cp:lastModifiedBy>Jones, Cynthia</cp:lastModifiedBy>
  <cp:revision>73</cp:revision>
  <dcterms:created xsi:type="dcterms:W3CDTF">2008-02-11T16:39:20Z</dcterms:created>
  <dcterms:modified xsi:type="dcterms:W3CDTF">2016-07-05T20:38:14Z</dcterms:modified>
</cp:coreProperties>
</file>